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8"/>
  </p:notesMasterIdLst>
  <p:sldIdLst>
    <p:sldId id="256" r:id="rId2"/>
    <p:sldId id="291" r:id="rId3"/>
    <p:sldId id="292" r:id="rId4"/>
    <p:sldId id="301" r:id="rId5"/>
    <p:sldId id="293" r:id="rId6"/>
    <p:sldId id="295" r:id="rId7"/>
    <p:sldId id="296" r:id="rId8"/>
    <p:sldId id="297" r:id="rId9"/>
    <p:sldId id="302" r:id="rId10"/>
    <p:sldId id="303" r:id="rId11"/>
    <p:sldId id="298" r:id="rId12"/>
    <p:sldId id="299" r:id="rId13"/>
    <p:sldId id="304" r:id="rId14"/>
    <p:sldId id="305" r:id="rId15"/>
    <p:sldId id="306" r:id="rId16"/>
    <p:sldId id="300" r:id="rId17"/>
  </p:sldIdLst>
  <p:sldSz cx="9144000" cy="5143500" type="screen16x9"/>
  <p:notesSz cx="6858000" cy="9144000"/>
  <p:embeddedFontLst>
    <p:embeddedFont>
      <p:font typeface="Actor" panose="020B0604020202020204" charset="0"/>
      <p:regular r:id="rId19"/>
    </p:embeddedFont>
    <p:embeddedFont>
      <p:font typeface="DM Serif Display" pitchFamily="2" charset="0"/>
      <p:regular r:id="rId20"/>
    </p:embeddedFont>
    <p:embeddedFont>
      <p:font typeface="Josefin Slab" pitchFamily="2" charset="0"/>
      <p:regular r:id="rId21"/>
      <p:bold r:id="rId22"/>
      <p:italic r:id="rId23"/>
      <p:boldItalic r:id="rId24"/>
    </p:embeddedFont>
    <p:embeddedFont>
      <p:font typeface="Segoe UI" panose="020B0502040204020203" pitchFamily="3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F3B282F-0799-43B2-B9AC-24F477908B5C}" v="188" dt="2024-10-25T10:03:56.595"/>
    <p1510:client id="{A7AA37F5-31B5-4F40-9C07-FFF4C90540CC}" v="15" dt="2024-10-25T07:55:47.914"/>
    <p1510:client id="{A97466D9-30C7-4EC5-8F73-2A41609A0F78}" v="312" dt="2024-10-25T08:08:56.376"/>
    <p1510:client id="{AEC43BF6-B491-492A-B5F9-64D801B2A0A2}" v="184" dt="2024-10-24T20:46:20.532"/>
    <p1510:client id="{C0B382E3-6FBC-4794-9CF4-1FC8E2BC7BC3}" v="233" dt="2024-10-25T07:55:41.678"/>
  </p1510:revLst>
</p1510:revInfo>
</file>

<file path=ppt/tableStyles.xml><?xml version="1.0" encoding="utf-8"?>
<a:tblStyleLst xmlns:a="http://schemas.openxmlformats.org/drawingml/2006/main" def="{0A78F6FB-5733-4EA4-9722-FFC3D0A418B8}">
  <a:tblStyle styleId="{0A78F6FB-5733-4EA4-9722-FFC3D0A418B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2" d="100"/>
          <a:sy n="102" d="100"/>
        </p:scale>
        <p:origin x="89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providerId="Windows Live" clId="Web-{AEC43BF6-B491-492A-B5F9-64D801B2A0A2}"/>
    <pc:docChg chg="addSld delSld modSld sldOrd">
      <pc:chgData name="Guest User" userId="" providerId="Windows Live" clId="Web-{AEC43BF6-B491-492A-B5F9-64D801B2A0A2}" dt="2024-10-24T20:46:20.532" v="169"/>
      <pc:docMkLst>
        <pc:docMk/>
      </pc:docMkLst>
      <pc:sldChg chg="delSp modSp">
        <pc:chgData name="Guest User" userId="" providerId="Windows Live" clId="Web-{AEC43BF6-B491-492A-B5F9-64D801B2A0A2}" dt="2024-10-24T20:41:51.540" v="84" actId="1076"/>
        <pc:sldMkLst>
          <pc:docMk/>
          <pc:sldMk cId="0" sldId="256"/>
        </pc:sldMkLst>
        <pc:spChg chg="mod">
          <ac:chgData name="Guest User" userId="" providerId="Windows Live" clId="Web-{AEC43BF6-B491-492A-B5F9-64D801B2A0A2}" dt="2024-10-24T20:41:40.540" v="82"/>
          <ac:spMkLst>
            <pc:docMk/>
            <pc:sldMk cId="0" sldId="256"/>
            <ac:spMk id="108" creationId="{00000000-0000-0000-0000-000000000000}"/>
          </ac:spMkLst>
        </pc:spChg>
        <pc:spChg chg="mod">
          <ac:chgData name="Guest User" userId="" providerId="Windows Live" clId="Web-{AEC43BF6-B491-492A-B5F9-64D801B2A0A2}" dt="2024-10-24T20:41:51.540" v="84" actId="1076"/>
          <ac:spMkLst>
            <pc:docMk/>
            <pc:sldMk cId="0" sldId="256"/>
            <ac:spMk id="109" creationId="{00000000-0000-0000-0000-000000000000}"/>
          </ac:spMkLst>
        </pc:spChg>
        <pc:spChg chg="mod">
          <ac:chgData name="Guest User" userId="" providerId="Windows Live" clId="Web-{AEC43BF6-B491-492A-B5F9-64D801B2A0A2}" dt="2024-10-24T20:41:46.368" v="83" actId="1076"/>
          <ac:spMkLst>
            <pc:docMk/>
            <pc:sldMk cId="0" sldId="256"/>
            <ac:spMk id="110" creationId="{00000000-0000-0000-0000-000000000000}"/>
          </ac:spMkLst>
        </pc:spChg>
        <pc:picChg chg="del">
          <ac:chgData name="Guest User" userId="" providerId="Windows Live" clId="Web-{AEC43BF6-B491-492A-B5F9-64D801B2A0A2}" dt="2024-10-24T20:39:53.834" v="58"/>
          <ac:picMkLst>
            <pc:docMk/>
            <pc:sldMk cId="0" sldId="256"/>
            <ac:picMk id="106" creationId="{00000000-0000-0000-0000-000000000000}"/>
          </ac:picMkLst>
        </pc:picChg>
        <pc:picChg chg="del">
          <ac:chgData name="Guest User" userId="" providerId="Windows Live" clId="Web-{AEC43BF6-B491-492A-B5F9-64D801B2A0A2}" dt="2024-10-24T20:39:50.427" v="57"/>
          <ac:picMkLst>
            <pc:docMk/>
            <pc:sldMk cId="0" sldId="256"/>
            <ac:picMk id="107" creationId="{00000000-0000-0000-0000-000000000000}"/>
          </ac:picMkLst>
        </pc:picChg>
      </pc:sldChg>
      <pc:sldChg chg="del">
        <pc:chgData name="Guest User" userId="" providerId="Windows Live" clId="Web-{AEC43BF6-B491-492A-B5F9-64D801B2A0A2}" dt="2024-10-24T20:46:20.532" v="169"/>
        <pc:sldMkLst>
          <pc:docMk/>
          <pc:sldMk cId="0" sldId="257"/>
        </pc:sldMkLst>
      </pc:sldChg>
      <pc:sldChg chg="modSp add ord replId">
        <pc:chgData name="Guest User" userId="" providerId="Windows Live" clId="Web-{AEC43BF6-B491-492A-B5F9-64D801B2A0A2}" dt="2024-10-24T20:43:29.340" v="89" actId="20577"/>
        <pc:sldMkLst>
          <pc:docMk/>
          <pc:sldMk cId="887266292" sldId="291"/>
        </pc:sldMkLst>
        <pc:spChg chg="mod">
          <ac:chgData name="Guest User" userId="" providerId="Windows Live" clId="Web-{AEC43BF6-B491-492A-B5F9-64D801B2A0A2}" dt="2024-10-24T20:43:29.340" v="89" actId="20577"/>
          <ac:spMkLst>
            <pc:docMk/>
            <pc:sldMk cId="887266292" sldId="291"/>
            <ac:spMk id="115" creationId="{00000000-0000-0000-0000-000000000000}"/>
          </ac:spMkLst>
        </pc:spChg>
      </pc:sldChg>
      <pc:sldChg chg="modSp add replId">
        <pc:chgData name="Guest User" userId="" providerId="Windows Live" clId="Web-{AEC43BF6-B491-492A-B5F9-64D801B2A0A2}" dt="2024-10-24T20:44:29.060" v="110" actId="20577"/>
        <pc:sldMkLst>
          <pc:docMk/>
          <pc:sldMk cId="2287561289" sldId="292"/>
        </pc:sldMkLst>
        <pc:spChg chg="mod">
          <ac:chgData name="Guest User" userId="" providerId="Windows Live" clId="Web-{AEC43BF6-B491-492A-B5F9-64D801B2A0A2}" dt="2024-10-24T20:44:29.060" v="110" actId="20577"/>
          <ac:spMkLst>
            <pc:docMk/>
            <pc:sldMk cId="2287561289" sldId="292"/>
            <ac:spMk id="115" creationId="{00000000-0000-0000-0000-000000000000}"/>
          </ac:spMkLst>
        </pc:spChg>
      </pc:sldChg>
      <pc:sldChg chg="modSp add replId">
        <pc:chgData name="Guest User" userId="" providerId="Windows Live" clId="Web-{AEC43BF6-B491-492A-B5F9-64D801B2A0A2}" dt="2024-10-24T20:44:37.482" v="114" actId="20577"/>
        <pc:sldMkLst>
          <pc:docMk/>
          <pc:sldMk cId="597376421" sldId="293"/>
        </pc:sldMkLst>
        <pc:spChg chg="mod">
          <ac:chgData name="Guest User" userId="" providerId="Windows Live" clId="Web-{AEC43BF6-B491-492A-B5F9-64D801B2A0A2}" dt="2024-10-24T20:44:37.482" v="114" actId="20577"/>
          <ac:spMkLst>
            <pc:docMk/>
            <pc:sldMk cId="597376421" sldId="293"/>
            <ac:spMk id="115" creationId="{00000000-0000-0000-0000-000000000000}"/>
          </ac:spMkLst>
        </pc:spChg>
      </pc:sldChg>
      <pc:sldChg chg="modSp add replId">
        <pc:chgData name="Guest User" userId="" providerId="Windows Live" clId="Web-{AEC43BF6-B491-492A-B5F9-64D801B2A0A2}" dt="2024-10-24T20:44:49.936" v="124" actId="20577"/>
        <pc:sldMkLst>
          <pc:docMk/>
          <pc:sldMk cId="1309720758" sldId="294"/>
        </pc:sldMkLst>
        <pc:spChg chg="mod">
          <ac:chgData name="Guest User" userId="" providerId="Windows Live" clId="Web-{AEC43BF6-B491-492A-B5F9-64D801B2A0A2}" dt="2024-10-24T20:44:49.936" v="124" actId="20577"/>
          <ac:spMkLst>
            <pc:docMk/>
            <pc:sldMk cId="1309720758" sldId="294"/>
            <ac:spMk id="115" creationId="{00000000-0000-0000-0000-000000000000}"/>
          </ac:spMkLst>
        </pc:spChg>
      </pc:sldChg>
      <pc:sldChg chg="modSp add replId">
        <pc:chgData name="Guest User" userId="" providerId="Windows Live" clId="Web-{AEC43BF6-B491-492A-B5F9-64D801B2A0A2}" dt="2024-10-24T20:44:59.577" v="134" actId="20577"/>
        <pc:sldMkLst>
          <pc:docMk/>
          <pc:sldMk cId="2461309074" sldId="295"/>
        </pc:sldMkLst>
        <pc:spChg chg="mod">
          <ac:chgData name="Guest User" userId="" providerId="Windows Live" clId="Web-{AEC43BF6-B491-492A-B5F9-64D801B2A0A2}" dt="2024-10-24T20:44:59.577" v="134" actId="20577"/>
          <ac:spMkLst>
            <pc:docMk/>
            <pc:sldMk cId="2461309074" sldId="295"/>
            <ac:spMk id="115" creationId="{00000000-0000-0000-0000-000000000000}"/>
          </ac:spMkLst>
        </pc:spChg>
      </pc:sldChg>
      <pc:sldChg chg="modSp add replId">
        <pc:chgData name="Guest User" userId="" providerId="Windows Live" clId="Web-{AEC43BF6-B491-492A-B5F9-64D801B2A0A2}" dt="2024-10-24T20:45:09.858" v="144" actId="20577"/>
        <pc:sldMkLst>
          <pc:docMk/>
          <pc:sldMk cId="2583472667" sldId="296"/>
        </pc:sldMkLst>
        <pc:spChg chg="mod">
          <ac:chgData name="Guest User" userId="" providerId="Windows Live" clId="Web-{AEC43BF6-B491-492A-B5F9-64D801B2A0A2}" dt="2024-10-24T20:45:09.858" v="144" actId="20577"/>
          <ac:spMkLst>
            <pc:docMk/>
            <pc:sldMk cId="2583472667" sldId="296"/>
            <ac:spMk id="115" creationId="{00000000-0000-0000-0000-000000000000}"/>
          </ac:spMkLst>
        </pc:spChg>
      </pc:sldChg>
      <pc:sldChg chg="modSp add replId">
        <pc:chgData name="Guest User" userId="" providerId="Windows Live" clId="Web-{AEC43BF6-B491-492A-B5F9-64D801B2A0A2}" dt="2024-10-24T20:45:33.140" v="158" actId="20577"/>
        <pc:sldMkLst>
          <pc:docMk/>
          <pc:sldMk cId="2323069265" sldId="297"/>
        </pc:sldMkLst>
        <pc:spChg chg="mod">
          <ac:chgData name="Guest User" userId="" providerId="Windows Live" clId="Web-{AEC43BF6-B491-492A-B5F9-64D801B2A0A2}" dt="2024-10-24T20:45:33.140" v="158" actId="20577"/>
          <ac:spMkLst>
            <pc:docMk/>
            <pc:sldMk cId="2323069265" sldId="297"/>
            <ac:spMk id="115" creationId="{00000000-0000-0000-0000-000000000000}"/>
          </ac:spMkLst>
        </pc:spChg>
      </pc:sldChg>
      <pc:sldChg chg="modSp add replId">
        <pc:chgData name="Guest User" userId="" providerId="Windows Live" clId="Web-{AEC43BF6-B491-492A-B5F9-64D801B2A0A2}" dt="2024-10-24T20:45:39.031" v="160" actId="20577"/>
        <pc:sldMkLst>
          <pc:docMk/>
          <pc:sldMk cId="3111603090" sldId="298"/>
        </pc:sldMkLst>
        <pc:spChg chg="mod">
          <ac:chgData name="Guest User" userId="" providerId="Windows Live" clId="Web-{AEC43BF6-B491-492A-B5F9-64D801B2A0A2}" dt="2024-10-24T20:45:39.031" v="160" actId="20577"/>
          <ac:spMkLst>
            <pc:docMk/>
            <pc:sldMk cId="3111603090" sldId="298"/>
            <ac:spMk id="115" creationId="{00000000-0000-0000-0000-000000000000}"/>
          </ac:spMkLst>
        </pc:spChg>
      </pc:sldChg>
      <pc:sldChg chg="modSp add replId">
        <pc:chgData name="Guest User" userId="" providerId="Windows Live" clId="Web-{AEC43BF6-B491-492A-B5F9-64D801B2A0A2}" dt="2024-10-24T20:45:50.797" v="168" actId="20577"/>
        <pc:sldMkLst>
          <pc:docMk/>
          <pc:sldMk cId="1661604046" sldId="299"/>
        </pc:sldMkLst>
        <pc:spChg chg="mod">
          <ac:chgData name="Guest User" userId="" providerId="Windows Live" clId="Web-{AEC43BF6-B491-492A-B5F9-64D801B2A0A2}" dt="2024-10-24T20:45:50.797" v="168" actId="20577"/>
          <ac:spMkLst>
            <pc:docMk/>
            <pc:sldMk cId="1661604046" sldId="299"/>
            <ac:spMk id="115" creationId="{00000000-0000-0000-0000-000000000000}"/>
          </ac:spMkLst>
        </pc:spChg>
      </pc:sldChg>
      <pc:sldChg chg="modSp add replId">
        <pc:chgData name="Guest User" userId="" providerId="Windows Live" clId="Web-{AEC43BF6-B491-492A-B5F9-64D801B2A0A2}" dt="2024-10-24T20:44:17.591" v="102" actId="20577"/>
        <pc:sldMkLst>
          <pc:docMk/>
          <pc:sldMk cId="3316273901" sldId="300"/>
        </pc:sldMkLst>
        <pc:spChg chg="mod">
          <ac:chgData name="Guest User" userId="" providerId="Windows Live" clId="Web-{AEC43BF6-B491-492A-B5F9-64D801B2A0A2}" dt="2024-10-24T20:44:17.591" v="102" actId="20577"/>
          <ac:spMkLst>
            <pc:docMk/>
            <pc:sldMk cId="3316273901" sldId="300"/>
            <ac:spMk id="115" creationId="{00000000-0000-0000-0000-000000000000}"/>
          </ac:spMkLst>
        </pc:spChg>
      </pc:sldChg>
    </pc:docChg>
  </pc:docChgLst>
  <pc:docChgLst>
    <pc:chgData name="Guest User" providerId="Windows Live" clId="Web-{A7AA37F5-31B5-4F40-9C07-FFF4C90540CC}"/>
    <pc:docChg chg="addSld modSld">
      <pc:chgData name="Guest User" userId="" providerId="Windows Live" clId="Web-{A7AA37F5-31B5-4F40-9C07-FFF4C90540CC}" dt="2024-10-25T07:55:47.914" v="14"/>
      <pc:docMkLst>
        <pc:docMk/>
      </pc:docMkLst>
      <pc:sldChg chg="modSp">
        <pc:chgData name="Guest User" userId="" providerId="Windows Live" clId="Web-{A7AA37F5-31B5-4F40-9C07-FFF4C90540CC}" dt="2024-10-25T07:42:37.551" v="13" actId="20577"/>
        <pc:sldMkLst>
          <pc:docMk/>
          <pc:sldMk cId="887266292" sldId="291"/>
        </pc:sldMkLst>
        <pc:spChg chg="mod">
          <ac:chgData name="Guest User" userId="" providerId="Windows Live" clId="Web-{A7AA37F5-31B5-4F40-9C07-FFF4C90540CC}" dt="2024-10-25T07:42:37.551" v="13" actId="20577"/>
          <ac:spMkLst>
            <pc:docMk/>
            <pc:sldMk cId="887266292" sldId="291"/>
            <ac:spMk id="116" creationId="{00000000-0000-0000-0000-000000000000}"/>
          </ac:spMkLst>
        </pc:spChg>
      </pc:sldChg>
      <pc:sldChg chg="addSp delSp modSp">
        <pc:chgData name="Guest User" userId="" providerId="Windows Live" clId="Web-{A7AA37F5-31B5-4F40-9C07-FFF4C90540CC}" dt="2024-10-25T07:27:46.735" v="12" actId="14100"/>
        <pc:sldMkLst>
          <pc:docMk/>
          <pc:sldMk cId="2461309074" sldId="295"/>
        </pc:sldMkLst>
        <pc:spChg chg="mod">
          <ac:chgData name="Guest User" userId="" providerId="Windows Live" clId="Web-{A7AA37F5-31B5-4F40-9C07-FFF4C90540CC}" dt="2024-10-25T07:26:24.984" v="4" actId="1076"/>
          <ac:spMkLst>
            <pc:docMk/>
            <pc:sldMk cId="2461309074" sldId="295"/>
            <ac:spMk id="115" creationId="{00000000-0000-0000-0000-000000000000}"/>
          </ac:spMkLst>
        </pc:spChg>
        <pc:spChg chg="del mod">
          <ac:chgData name="Guest User" userId="" providerId="Windows Live" clId="Web-{A7AA37F5-31B5-4F40-9C07-FFF4C90540CC}" dt="2024-10-25T07:27:02.047" v="6"/>
          <ac:spMkLst>
            <pc:docMk/>
            <pc:sldMk cId="2461309074" sldId="295"/>
            <ac:spMk id="116" creationId="{00000000-0000-0000-0000-000000000000}"/>
          </ac:spMkLst>
        </pc:spChg>
        <pc:picChg chg="add mod">
          <ac:chgData name="Guest User" userId="" providerId="Windows Live" clId="Web-{A7AA37F5-31B5-4F40-9C07-FFF4C90540CC}" dt="2024-10-25T07:27:46.735" v="12" actId="14100"/>
          <ac:picMkLst>
            <pc:docMk/>
            <pc:sldMk cId="2461309074" sldId="295"/>
            <ac:picMk id="2" creationId="{C7B391D7-1DDA-8697-6D74-5AB7768F9A57}"/>
          </ac:picMkLst>
        </pc:picChg>
      </pc:sldChg>
      <pc:sldChg chg="add replId">
        <pc:chgData name="Guest User" userId="" providerId="Windows Live" clId="Web-{A7AA37F5-31B5-4F40-9C07-FFF4C90540CC}" dt="2024-10-25T07:55:47.914" v="14"/>
        <pc:sldMkLst>
          <pc:docMk/>
          <pc:sldMk cId="235830633" sldId="301"/>
        </pc:sldMkLst>
      </pc:sldChg>
    </pc:docChg>
  </pc:docChgLst>
  <pc:docChgLst>
    <pc:chgData name="Gowthami Kandhasamy" userId="ce55ba1de7bf11e8" providerId="LiveId" clId="{4F3B282F-0799-43B2-B9AC-24F477908B5C}"/>
    <pc:docChg chg="undo custSel addSld delSld modSld sldOrd">
      <pc:chgData name="Gowthami Kandhasamy" userId="ce55ba1de7bf11e8" providerId="LiveId" clId="{4F3B282F-0799-43B2-B9AC-24F477908B5C}" dt="2024-10-25T10:04:26.054" v="199" actId="1076"/>
      <pc:docMkLst>
        <pc:docMk/>
      </pc:docMkLst>
      <pc:sldChg chg="modSp mod">
        <pc:chgData name="Gowthami Kandhasamy" userId="ce55ba1de7bf11e8" providerId="LiveId" clId="{4F3B282F-0799-43B2-B9AC-24F477908B5C}" dt="2024-10-25T08:09:41.996" v="15" actId="1076"/>
        <pc:sldMkLst>
          <pc:docMk/>
          <pc:sldMk cId="597376421" sldId="293"/>
        </pc:sldMkLst>
        <pc:spChg chg="mod">
          <ac:chgData name="Gowthami Kandhasamy" userId="ce55ba1de7bf11e8" providerId="LiveId" clId="{4F3B282F-0799-43B2-B9AC-24F477908B5C}" dt="2024-10-25T08:09:20.548" v="9" actId="20577"/>
          <ac:spMkLst>
            <pc:docMk/>
            <pc:sldMk cId="597376421" sldId="293"/>
            <ac:spMk id="2" creationId="{C2139C77-0257-D7B3-8770-7195013BFC2B}"/>
          </ac:spMkLst>
        </pc:spChg>
        <pc:spChg chg="mod">
          <ac:chgData name="Gowthami Kandhasamy" userId="ce55ba1de7bf11e8" providerId="LiveId" clId="{4F3B282F-0799-43B2-B9AC-24F477908B5C}" dt="2024-10-25T08:09:41.996" v="15" actId="1076"/>
          <ac:spMkLst>
            <pc:docMk/>
            <pc:sldMk cId="597376421" sldId="293"/>
            <ac:spMk id="3" creationId="{BC067472-FAEA-0C14-1A5F-05D68720AC09}"/>
          </ac:spMkLst>
        </pc:spChg>
      </pc:sldChg>
      <pc:sldChg chg="del">
        <pc:chgData name="Gowthami Kandhasamy" userId="ce55ba1de7bf11e8" providerId="LiveId" clId="{4F3B282F-0799-43B2-B9AC-24F477908B5C}" dt="2024-10-25T08:22:11.064" v="87" actId="47"/>
        <pc:sldMkLst>
          <pc:docMk/>
          <pc:sldMk cId="1309720758" sldId="294"/>
        </pc:sldMkLst>
      </pc:sldChg>
      <pc:sldChg chg="modSp mod">
        <pc:chgData name="Gowthami Kandhasamy" userId="ce55ba1de7bf11e8" providerId="LiveId" clId="{4F3B282F-0799-43B2-B9AC-24F477908B5C}" dt="2024-10-25T08:35:18.677" v="179" actId="1582"/>
        <pc:sldMkLst>
          <pc:docMk/>
          <pc:sldMk cId="2461309074" sldId="295"/>
        </pc:sldMkLst>
        <pc:spChg chg="mod">
          <ac:chgData name="Gowthami Kandhasamy" userId="ce55ba1de7bf11e8" providerId="LiveId" clId="{4F3B282F-0799-43B2-B9AC-24F477908B5C}" dt="2024-10-25T08:12:18.101" v="16" actId="1076"/>
          <ac:spMkLst>
            <pc:docMk/>
            <pc:sldMk cId="2461309074" sldId="295"/>
            <ac:spMk id="115" creationId="{00000000-0000-0000-0000-000000000000}"/>
          </ac:spMkLst>
        </pc:spChg>
        <pc:picChg chg="mod">
          <ac:chgData name="Gowthami Kandhasamy" userId="ce55ba1de7bf11e8" providerId="LiveId" clId="{4F3B282F-0799-43B2-B9AC-24F477908B5C}" dt="2024-10-25T08:35:18.677" v="179" actId="1582"/>
          <ac:picMkLst>
            <pc:docMk/>
            <pc:sldMk cId="2461309074" sldId="295"/>
            <ac:picMk id="2" creationId="{C7B391D7-1DDA-8697-6D74-5AB7768F9A57}"/>
          </ac:picMkLst>
        </pc:picChg>
      </pc:sldChg>
      <pc:sldChg chg="addSp delSp modSp mod">
        <pc:chgData name="Gowthami Kandhasamy" userId="ce55ba1de7bf11e8" providerId="LiveId" clId="{4F3B282F-0799-43B2-B9AC-24F477908B5C}" dt="2024-10-25T08:41:07.373" v="193" actId="1076"/>
        <pc:sldMkLst>
          <pc:docMk/>
          <pc:sldMk cId="2583472667" sldId="296"/>
        </pc:sldMkLst>
        <pc:spChg chg="add del mod">
          <ac:chgData name="Gowthami Kandhasamy" userId="ce55ba1de7bf11e8" providerId="LiveId" clId="{4F3B282F-0799-43B2-B9AC-24F477908B5C}" dt="2024-10-25T08:35:26.351" v="181" actId="478"/>
          <ac:spMkLst>
            <pc:docMk/>
            <pc:sldMk cId="2583472667" sldId="296"/>
            <ac:spMk id="3" creationId="{490A06B9-58E5-7E2C-4788-435DF5484BD9}"/>
          </ac:spMkLst>
        </pc:spChg>
        <pc:spChg chg="del">
          <ac:chgData name="Gowthami Kandhasamy" userId="ce55ba1de7bf11e8" providerId="LiveId" clId="{4F3B282F-0799-43B2-B9AC-24F477908B5C}" dt="2024-10-25T08:35:24.552" v="180" actId="478"/>
          <ac:spMkLst>
            <pc:docMk/>
            <pc:sldMk cId="2583472667" sldId="296"/>
            <ac:spMk id="116" creationId="{00000000-0000-0000-0000-000000000000}"/>
          </ac:spMkLst>
        </pc:spChg>
        <pc:picChg chg="add mod">
          <ac:chgData name="Gowthami Kandhasamy" userId="ce55ba1de7bf11e8" providerId="LiveId" clId="{4F3B282F-0799-43B2-B9AC-24F477908B5C}" dt="2024-10-25T08:41:07.373" v="193" actId="1076"/>
          <ac:picMkLst>
            <pc:docMk/>
            <pc:sldMk cId="2583472667" sldId="296"/>
            <ac:picMk id="4" creationId="{6F9BB69B-3F18-F930-DA0C-6D1B55B053BE}"/>
          </ac:picMkLst>
        </pc:picChg>
      </pc:sldChg>
      <pc:sldChg chg="addSp modSp mod">
        <pc:chgData name="Gowthami Kandhasamy" userId="ce55ba1de7bf11e8" providerId="LiveId" clId="{4F3B282F-0799-43B2-B9AC-24F477908B5C}" dt="2024-10-25T08:17:57.203" v="86" actId="1076"/>
        <pc:sldMkLst>
          <pc:docMk/>
          <pc:sldMk cId="2323069265" sldId="297"/>
        </pc:sldMkLst>
        <pc:spChg chg="add mod">
          <ac:chgData name="Gowthami Kandhasamy" userId="ce55ba1de7bf11e8" providerId="LiveId" clId="{4F3B282F-0799-43B2-B9AC-24F477908B5C}" dt="2024-10-25T08:17:57.203" v="86" actId="1076"/>
          <ac:spMkLst>
            <pc:docMk/>
            <pc:sldMk cId="2323069265" sldId="297"/>
            <ac:spMk id="2" creationId="{2C64EA8E-9A38-612F-D3EB-847F21FE4828}"/>
          </ac:spMkLst>
        </pc:spChg>
      </pc:sldChg>
      <pc:sldChg chg="addSp delSp modSp mod modAnim">
        <pc:chgData name="Gowthami Kandhasamy" userId="ce55ba1de7bf11e8" providerId="LiveId" clId="{4F3B282F-0799-43B2-B9AC-24F477908B5C}" dt="2024-10-25T10:04:26.054" v="199" actId="1076"/>
        <pc:sldMkLst>
          <pc:docMk/>
          <pc:sldMk cId="3111603090" sldId="298"/>
        </pc:sldMkLst>
        <pc:spChg chg="del mod">
          <ac:chgData name="Gowthami Kandhasamy" userId="ce55ba1de7bf11e8" providerId="LiveId" clId="{4F3B282F-0799-43B2-B9AC-24F477908B5C}" dt="2024-10-25T08:35:39.312" v="184" actId="478"/>
          <ac:spMkLst>
            <pc:docMk/>
            <pc:sldMk cId="3111603090" sldId="298"/>
            <ac:spMk id="116" creationId="{00000000-0000-0000-0000-000000000000}"/>
          </ac:spMkLst>
        </pc:spChg>
        <pc:graphicFrameChg chg="add del mod">
          <ac:chgData name="Gowthami Kandhasamy" userId="ce55ba1de7bf11e8" providerId="LiveId" clId="{4F3B282F-0799-43B2-B9AC-24F477908B5C}" dt="2024-10-25T09:16:29.497" v="195" actId="478"/>
          <ac:graphicFrameMkLst>
            <pc:docMk/>
            <pc:sldMk cId="3111603090" sldId="298"/>
            <ac:graphicFrameMk id="4" creationId="{7247DC66-C6AA-2605-E428-774D5A8F558C}"/>
          </ac:graphicFrameMkLst>
        </pc:graphicFrameChg>
        <pc:picChg chg="add mod modCrop">
          <ac:chgData name="Gowthami Kandhasamy" userId="ce55ba1de7bf11e8" providerId="LiveId" clId="{4F3B282F-0799-43B2-B9AC-24F477908B5C}" dt="2024-10-25T10:04:26.054" v="199" actId="1076"/>
          <ac:picMkLst>
            <pc:docMk/>
            <pc:sldMk cId="3111603090" sldId="298"/>
            <ac:picMk id="2" creationId="{C2970C07-C164-4C5E-055E-6C67B0C34509}"/>
          </ac:picMkLst>
        </pc:picChg>
        <pc:picChg chg="add del mod">
          <ac:chgData name="Gowthami Kandhasamy" userId="ce55ba1de7bf11e8" providerId="LiveId" clId="{4F3B282F-0799-43B2-B9AC-24F477908B5C}" dt="2024-10-25T08:40:47.872" v="191" actId="21"/>
          <ac:picMkLst>
            <pc:docMk/>
            <pc:sldMk cId="3111603090" sldId="298"/>
            <ac:picMk id="3" creationId="{6F9BB69B-3F18-F930-DA0C-6D1B55B053BE}"/>
          </ac:picMkLst>
        </pc:picChg>
      </pc:sldChg>
      <pc:sldChg chg="addSp delSp modSp mod">
        <pc:chgData name="Gowthami Kandhasamy" userId="ce55ba1de7bf11e8" providerId="LiveId" clId="{4F3B282F-0799-43B2-B9AC-24F477908B5C}" dt="2024-10-25T08:31:14.142" v="138" actId="255"/>
        <pc:sldMkLst>
          <pc:docMk/>
          <pc:sldMk cId="1661604046" sldId="299"/>
        </pc:sldMkLst>
        <pc:spChg chg="add del mod">
          <ac:chgData name="Gowthami Kandhasamy" userId="ce55ba1de7bf11e8" providerId="LiveId" clId="{4F3B282F-0799-43B2-B9AC-24F477908B5C}" dt="2024-10-25T08:27:16.005" v="98" actId="478"/>
          <ac:spMkLst>
            <pc:docMk/>
            <pc:sldMk cId="1661604046" sldId="299"/>
            <ac:spMk id="3" creationId="{9469F4FD-056F-5A2F-66F8-49AF1275E36C}"/>
          </ac:spMkLst>
        </pc:spChg>
        <pc:spChg chg="add del mod">
          <ac:chgData name="Gowthami Kandhasamy" userId="ce55ba1de7bf11e8" providerId="LiveId" clId="{4F3B282F-0799-43B2-B9AC-24F477908B5C}" dt="2024-10-25T08:27:55.348" v="107" actId="478"/>
          <ac:spMkLst>
            <pc:docMk/>
            <pc:sldMk cId="1661604046" sldId="299"/>
            <ac:spMk id="4" creationId="{EB8FC8F1-0E06-E78F-4504-EE60180489E4}"/>
          </ac:spMkLst>
        </pc:spChg>
        <pc:spChg chg="add">
          <ac:chgData name="Gowthami Kandhasamy" userId="ce55ba1de7bf11e8" providerId="LiveId" clId="{4F3B282F-0799-43B2-B9AC-24F477908B5C}" dt="2024-10-25T08:27:45.705" v="105"/>
          <ac:spMkLst>
            <pc:docMk/>
            <pc:sldMk cId="1661604046" sldId="299"/>
            <ac:spMk id="5" creationId="{E8F1FC2B-5E24-45A7-49A8-A5161C2CE4EB}"/>
          </ac:spMkLst>
        </pc:spChg>
        <pc:spChg chg="add">
          <ac:chgData name="Gowthami Kandhasamy" userId="ce55ba1de7bf11e8" providerId="LiveId" clId="{4F3B282F-0799-43B2-B9AC-24F477908B5C}" dt="2024-10-25T08:27:45.705" v="105"/>
          <ac:spMkLst>
            <pc:docMk/>
            <pc:sldMk cId="1661604046" sldId="299"/>
            <ac:spMk id="6" creationId="{992A9A56-D898-9293-C4B6-EDCAB178C5B6}"/>
          </ac:spMkLst>
        </pc:spChg>
        <pc:spChg chg="add">
          <ac:chgData name="Gowthami Kandhasamy" userId="ce55ba1de7bf11e8" providerId="LiveId" clId="{4F3B282F-0799-43B2-B9AC-24F477908B5C}" dt="2024-10-25T08:27:45.705" v="105"/>
          <ac:spMkLst>
            <pc:docMk/>
            <pc:sldMk cId="1661604046" sldId="299"/>
            <ac:spMk id="7" creationId="{D3A9A13E-34F5-1F49-0B98-0D7A47E90251}"/>
          </ac:spMkLst>
        </pc:spChg>
        <pc:spChg chg="add">
          <ac:chgData name="Gowthami Kandhasamy" userId="ce55ba1de7bf11e8" providerId="LiveId" clId="{4F3B282F-0799-43B2-B9AC-24F477908B5C}" dt="2024-10-25T08:27:50.574" v="106"/>
          <ac:spMkLst>
            <pc:docMk/>
            <pc:sldMk cId="1661604046" sldId="299"/>
            <ac:spMk id="8" creationId="{BCE0A35E-F8A7-7623-7C67-846A632F4CA7}"/>
          </ac:spMkLst>
        </pc:spChg>
        <pc:spChg chg="add">
          <ac:chgData name="Gowthami Kandhasamy" userId="ce55ba1de7bf11e8" providerId="LiveId" clId="{4F3B282F-0799-43B2-B9AC-24F477908B5C}" dt="2024-10-25T08:27:50.574" v="106"/>
          <ac:spMkLst>
            <pc:docMk/>
            <pc:sldMk cId="1661604046" sldId="299"/>
            <ac:spMk id="9" creationId="{D219C8C7-4C56-225D-0EB8-F28BC7E2A229}"/>
          </ac:spMkLst>
        </pc:spChg>
        <pc:spChg chg="add">
          <ac:chgData name="Gowthami Kandhasamy" userId="ce55ba1de7bf11e8" providerId="LiveId" clId="{4F3B282F-0799-43B2-B9AC-24F477908B5C}" dt="2024-10-25T08:27:50.574" v="106"/>
          <ac:spMkLst>
            <pc:docMk/>
            <pc:sldMk cId="1661604046" sldId="299"/>
            <ac:spMk id="10" creationId="{C1EB0D3E-AA45-D23F-CA15-0911597843DA}"/>
          </ac:spMkLst>
        </pc:spChg>
        <pc:spChg chg="add del mod">
          <ac:chgData name="Gowthami Kandhasamy" userId="ce55ba1de7bf11e8" providerId="LiveId" clId="{4F3B282F-0799-43B2-B9AC-24F477908B5C}" dt="2024-10-25T08:28:39.401" v="112"/>
          <ac:spMkLst>
            <pc:docMk/>
            <pc:sldMk cId="1661604046" sldId="299"/>
            <ac:spMk id="11" creationId="{19CF41CE-7818-1A00-4CC7-DE4FA0CFA5C4}"/>
          </ac:spMkLst>
        </pc:spChg>
        <pc:spChg chg="add">
          <ac:chgData name="Gowthami Kandhasamy" userId="ce55ba1de7bf11e8" providerId="LiveId" clId="{4F3B282F-0799-43B2-B9AC-24F477908B5C}" dt="2024-10-25T08:28:02.440" v="109"/>
          <ac:spMkLst>
            <pc:docMk/>
            <pc:sldMk cId="1661604046" sldId="299"/>
            <ac:spMk id="12" creationId="{E52B92AC-784A-620E-C4B9-C2830BAD7B00}"/>
          </ac:spMkLst>
        </pc:spChg>
        <pc:spChg chg="add">
          <ac:chgData name="Gowthami Kandhasamy" userId="ce55ba1de7bf11e8" providerId="LiveId" clId="{4F3B282F-0799-43B2-B9AC-24F477908B5C}" dt="2024-10-25T08:28:02.440" v="109"/>
          <ac:spMkLst>
            <pc:docMk/>
            <pc:sldMk cId="1661604046" sldId="299"/>
            <ac:spMk id="13" creationId="{2581DC1C-C115-CFD0-71F6-256F77E6A8D1}"/>
          </ac:spMkLst>
        </pc:spChg>
        <pc:spChg chg="add">
          <ac:chgData name="Gowthami Kandhasamy" userId="ce55ba1de7bf11e8" providerId="LiveId" clId="{4F3B282F-0799-43B2-B9AC-24F477908B5C}" dt="2024-10-25T08:28:02.440" v="109"/>
          <ac:spMkLst>
            <pc:docMk/>
            <pc:sldMk cId="1661604046" sldId="299"/>
            <ac:spMk id="14" creationId="{9E6D4B3A-C8D2-CC69-05EA-84E24F600EBE}"/>
          </ac:spMkLst>
        </pc:spChg>
        <pc:spChg chg="add">
          <ac:chgData name="Gowthami Kandhasamy" userId="ce55ba1de7bf11e8" providerId="LiveId" clId="{4F3B282F-0799-43B2-B9AC-24F477908B5C}" dt="2024-10-25T08:28:19.565" v="110"/>
          <ac:spMkLst>
            <pc:docMk/>
            <pc:sldMk cId="1661604046" sldId="299"/>
            <ac:spMk id="15" creationId="{8C7B24A6-31B2-3418-7FFA-E1B43CB67B90}"/>
          </ac:spMkLst>
        </pc:spChg>
        <pc:spChg chg="add">
          <ac:chgData name="Gowthami Kandhasamy" userId="ce55ba1de7bf11e8" providerId="LiveId" clId="{4F3B282F-0799-43B2-B9AC-24F477908B5C}" dt="2024-10-25T08:28:19.565" v="110"/>
          <ac:spMkLst>
            <pc:docMk/>
            <pc:sldMk cId="1661604046" sldId="299"/>
            <ac:spMk id="16" creationId="{12AF6F18-4D25-1BD0-158C-15D4FC9C6C6E}"/>
          </ac:spMkLst>
        </pc:spChg>
        <pc:spChg chg="add">
          <ac:chgData name="Gowthami Kandhasamy" userId="ce55ba1de7bf11e8" providerId="LiveId" clId="{4F3B282F-0799-43B2-B9AC-24F477908B5C}" dt="2024-10-25T08:28:19.565" v="110"/>
          <ac:spMkLst>
            <pc:docMk/>
            <pc:sldMk cId="1661604046" sldId="299"/>
            <ac:spMk id="17" creationId="{F8D41331-3A39-E3C7-86C4-AA2D8956DE10}"/>
          </ac:spMkLst>
        </pc:spChg>
        <pc:spChg chg="add mod">
          <ac:chgData name="Gowthami Kandhasamy" userId="ce55ba1de7bf11e8" providerId="LiveId" clId="{4F3B282F-0799-43B2-B9AC-24F477908B5C}" dt="2024-10-25T08:31:14.142" v="138" actId="255"/>
          <ac:spMkLst>
            <pc:docMk/>
            <pc:sldMk cId="1661604046" sldId="299"/>
            <ac:spMk id="18" creationId="{CEBFE18C-9D6F-156D-E714-E0E12D09104B}"/>
          </ac:spMkLst>
        </pc:spChg>
        <pc:spChg chg="del">
          <ac:chgData name="Gowthami Kandhasamy" userId="ce55ba1de7bf11e8" providerId="LiveId" clId="{4F3B282F-0799-43B2-B9AC-24F477908B5C}" dt="2024-10-25T08:27:12.565" v="97" actId="478"/>
          <ac:spMkLst>
            <pc:docMk/>
            <pc:sldMk cId="1661604046" sldId="299"/>
            <ac:spMk id="116" creationId="{00000000-0000-0000-0000-000000000000}"/>
          </ac:spMkLst>
        </pc:spChg>
      </pc:sldChg>
      <pc:sldChg chg="addSp delSp modSp add mod">
        <pc:chgData name="Gowthami Kandhasamy" userId="ce55ba1de7bf11e8" providerId="LiveId" clId="{4F3B282F-0799-43B2-B9AC-24F477908B5C}" dt="2024-10-25T08:17:16.776" v="81" actId="207"/>
        <pc:sldMkLst>
          <pc:docMk/>
          <pc:sldMk cId="581015852" sldId="302"/>
        </pc:sldMkLst>
        <pc:spChg chg="add mod">
          <ac:chgData name="Gowthami Kandhasamy" userId="ce55ba1de7bf11e8" providerId="LiveId" clId="{4F3B282F-0799-43B2-B9AC-24F477908B5C}" dt="2024-10-25T08:17:16.776" v="81" actId="207"/>
          <ac:spMkLst>
            <pc:docMk/>
            <pc:sldMk cId="581015852" sldId="302"/>
            <ac:spMk id="2" creationId="{A987F670-5B37-CDC8-F6A0-279F6F60EEA0}"/>
          </ac:spMkLst>
        </pc:spChg>
        <pc:spChg chg="add del">
          <ac:chgData name="Gowthami Kandhasamy" userId="ce55ba1de7bf11e8" providerId="LiveId" clId="{4F3B282F-0799-43B2-B9AC-24F477908B5C}" dt="2024-10-25T08:16:07.364" v="61" actId="22"/>
          <ac:spMkLst>
            <pc:docMk/>
            <pc:sldMk cId="581015852" sldId="302"/>
            <ac:spMk id="4" creationId="{482D49CC-C764-0EA2-22E4-E021C03E5796}"/>
          </ac:spMkLst>
        </pc:spChg>
        <pc:spChg chg="add mod">
          <ac:chgData name="Gowthami Kandhasamy" userId="ce55ba1de7bf11e8" providerId="LiveId" clId="{4F3B282F-0799-43B2-B9AC-24F477908B5C}" dt="2024-10-25T08:16:57.185" v="74" actId="571"/>
          <ac:spMkLst>
            <pc:docMk/>
            <pc:sldMk cId="581015852" sldId="302"/>
            <ac:spMk id="5" creationId="{077078A0-3767-C7A8-E387-46B2CB85E2BE}"/>
          </ac:spMkLst>
        </pc:spChg>
        <pc:spChg chg="add mod">
          <ac:chgData name="Gowthami Kandhasamy" userId="ce55ba1de7bf11e8" providerId="LiveId" clId="{4F3B282F-0799-43B2-B9AC-24F477908B5C}" dt="2024-10-25T08:17:02.028" v="78" actId="571"/>
          <ac:spMkLst>
            <pc:docMk/>
            <pc:sldMk cId="581015852" sldId="302"/>
            <ac:spMk id="6" creationId="{D42CF746-EE0C-FA80-EEC0-0E2CA1A49F84}"/>
          </ac:spMkLst>
        </pc:spChg>
        <pc:spChg chg="add mod">
          <ac:chgData name="Gowthami Kandhasamy" userId="ce55ba1de7bf11e8" providerId="LiveId" clId="{4F3B282F-0799-43B2-B9AC-24F477908B5C}" dt="2024-10-25T08:17:04.158" v="80" actId="571"/>
          <ac:spMkLst>
            <pc:docMk/>
            <pc:sldMk cId="581015852" sldId="302"/>
            <ac:spMk id="7" creationId="{5BB46F90-2FFD-E6BD-C301-C8585B82C509}"/>
          </ac:spMkLst>
        </pc:spChg>
      </pc:sldChg>
      <pc:sldChg chg="addSp modSp add mod ord">
        <pc:chgData name="Gowthami Kandhasamy" userId="ce55ba1de7bf11e8" providerId="LiveId" clId="{4F3B282F-0799-43B2-B9AC-24F477908B5C}" dt="2024-10-25T08:17:35.735" v="84" actId="207"/>
        <pc:sldMkLst>
          <pc:docMk/>
          <pc:sldMk cId="450084965" sldId="303"/>
        </pc:sldMkLst>
        <pc:spChg chg="mod">
          <ac:chgData name="Gowthami Kandhasamy" userId="ce55ba1de7bf11e8" providerId="LiveId" clId="{4F3B282F-0799-43B2-B9AC-24F477908B5C}" dt="2024-10-25T08:17:35.735" v="84" actId="207"/>
          <ac:spMkLst>
            <pc:docMk/>
            <pc:sldMk cId="450084965" sldId="303"/>
            <ac:spMk id="2" creationId="{2C64EA8E-9A38-612F-D3EB-847F21FE4828}"/>
          </ac:spMkLst>
        </pc:spChg>
        <pc:spChg chg="add mod">
          <ac:chgData name="Gowthami Kandhasamy" userId="ce55ba1de7bf11e8" providerId="LiveId" clId="{4F3B282F-0799-43B2-B9AC-24F477908B5C}" dt="2024-10-25T08:17:20.889" v="83" actId="571"/>
          <ac:spMkLst>
            <pc:docMk/>
            <pc:sldMk cId="450084965" sldId="303"/>
            <ac:spMk id="3" creationId="{2E47E244-7FE6-7A77-3180-AE37B425581A}"/>
          </ac:spMkLst>
        </pc:spChg>
      </pc:sldChg>
      <pc:sldChg chg="add del">
        <pc:chgData name="Gowthami Kandhasamy" userId="ce55ba1de7bf11e8" providerId="LiveId" clId="{4F3B282F-0799-43B2-B9AC-24F477908B5C}" dt="2024-10-25T08:27:35.055" v="104" actId="47"/>
        <pc:sldMkLst>
          <pc:docMk/>
          <pc:sldMk cId="1557607322" sldId="304"/>
        </pc:sldMkLst>
      </pc:sldChg>
      <pc:sldChg chg="modSp add del mod">
        <pc:chgData name="Gowthami Kandhasamy" userId="ce55ba1de7bf11e8" providerId="LiveId" clId="{4F3B282F-0799-43B2-B9AC-24F477908B5C}" dt="2024-10-25T08:27:07.842" v="96" actId="47"/>
        <pc:sldMkLst>
          <pc:docMk/>
          <pc:sldMk cId="2861387930" sldId="304"/>
        </pc:sldMkLst>
        <pc:spChg chg="mod">
          <ac:chgData name="Gowthami Kandhasamy" userId="ce55ba1de7bf11e8" providerId="LiveId" clId="{4F3B282F-0799-43B2-B9AC-24F477908B5C}" dt="2024-10-25T08:27:02.660" v="94" actId="20577"/>
          <ac:spMkLst>
            <pc:docMk/>
            <pc:sldMk cId="2861387930" sldId="304"/>
            <ac:spMk id="116" creationId="{00000000-0000-0000-0000-000000000000}"/>
          </ac:spMkLst>
        </pc:spChg>
      </pc:sldChg>
      <pc:sldChg chg="modSp add mod">
        <pc:chgData name="Gowthami Kandhasamy" userId="ce55ba1de7bf11e8" providerId="LiveId" clId="{4F3B282F-0799-43B2-B9AC-24F477908B5C}" dt="2024-10-25T08:34:24.142" v="177" actId="1076"/>
        <pc:sldMkLst>
          <pc:docMk/>
          <pc:sldMk cId="3187434736" sldId="304"/>
        </pc:sldMkLst>
        <pc:spChg chg="mod">
          <ac:chgData name="Gowthami Kandhasamy" userId="ce55ba1de7bf11e8" providerId="LiveId" clId="{4F3B282F-0799-43B2-B9AC-24F477908B5C}" dt="2024-10-25T08:34:24.142" v="177" actId="1076"/>
          <ac:spMkLst>
            <pc:docMk/>
            <pc:sldMk cId="3187434736" sldId="304"/>
            <ac:spMk id="18" creationId="{CEBFE18C-9D6F-156D-E714-E0E12D09104B}"/>
          </ac:spMkLst>
        </pc:spChg>
      </pc:sldChg>
      <pc:sldChg chg="addSp delSp modSp add mod">
        <pc:chgData name="Gowthami Kandhasamy" userId="ce55ba1de7bf11e8" providerId="LiveId" clId="{4F3B282F-0799-43B2-B9AC-24F477908B5C}" dt="2024-10-25T08:32:49.103" v="162" actId="22"/>
        <pc:sldMkLst>
          <pc:docMk/>
          <pc:sldMk cId="1936730463" sldId="305"/>
        </pc:sldMkLst>
        <pc:spChg chg="add del">
          <ac:chgData name="Gowthami Kandhasamy" userId="ce55ba1de7bf11e8" providerId="LiveId" clId="{4F3B282F-0799-43B2-B9AC-24F477908B5C}" dt="2024-10-25T08:32:49.103" v="162" actId="22"/>
          <ac:spMkLst>
            <pc:docMk/>
            <pc:sldMk cId="1936730463" sldId="305"/>
            <ac:spMk id="3" creationId="{E2A9BBA7-E352-D99C-41FC-402030D09C11}"/>
          </ac:spMkLst>
        </pc:spChg>
        <pc:spChg chg="mod">
          <ac:chgData name="Gowthami Kandhasamy" userId="ce55ba1de7bf11e8" providerId="LiveId" clId="{4F3B282F-0799-43B2-B9AC-24F477908B5C}" dt="2024-10-25T08:32:40.940" v="160" actId="21"/>
          <ac:spMkLst>
            <pc:docMk/>
            <pc:sldMk cId="1936730463" sldId="305"/>
            <ac:spMk id="18" creationId="{CEBFE18C-9D6F-156D-E714-E0E12D09104B}"/>
          </ac:spMkLst>
        </pc:spChg>
      </pc:sldChg>
      <pc:sldChg chg="add del">
        <pc:chgData name="Gowthami Kandhasamy" userId="ce55ba1de7bf11e8" providerId="LiveId" clId="{4F3B282F-0799-43B2-B9AC-24F477908B5C}" dt="2024-10-25T08:27:05.033" v="95" actId="47"/>
        <pc:sldMkLst>
          <pc:docMk/>
          <pc:sldMk cId="3924865803" sldId="305"/>
        </pc:sldMkLst>
      </pc:sldChg>
      <pc:sldChg chg="modSp add mod">
        <pc:chgData name="Gowthami Kandhasamy" userId="ce55ba1de7bf11e8" providerId="LiveId" clId="{4F3B282F-0799-43B2-B9AC-24F477908B5C}" dt="2024-10-25T08:33:55.714" v="173" actId="1076"/>
        <pc:sldMkLst>
          <pc:docMk/>
          <pc:sldMk cId="712763299" sldId="306"/>
        </pc:sldMkLst>
        <pc:spChg chg="mod">
          <ac:chgData name="Gowthami Kandhasamy" userId="ce55ba1de7bf11e8" providerId="LiveId" clId="{4F3B282F-0799-43B2-B9AC-24F477908B5C}" dt="2024-10-25T08:33:55.714" v="173" actId="1076"/>
          <ac:spMkLst>
            <pc:docMk/>
            <pc:sldMk cId="712763299" sldId="306"/>
            <ac:spMk id="18" creationId="{CEBFE18C-9D6F-156D-E714-E0E12D09104B}"/>
          </ac:spMkLst>
        </pc:spChg>
      </pc:sldChg>
    </pc:docChg>
  </pc:docChgLst>
  <pc:docChgLst>
    <pc:chgData name="Gowthami Kandhasamy" userId="98531a533965035f" providerId="Windows Live" clId="Web-{C0B382E3-6FBC-4794-9CF4-1FC8E2BC7BC3}"/>
    <pc:docChg chg="modSld">
      <pc:chgData name="Gowthami Kandhasamy" userId="98531a533965035f" providerId="Windows Live" clId="Web-{C0B382E3-6FBC-4794-9CF4-1FC8E2BC7BC3}" dt="2024-10-25T07:55:38.178" v="230" actId="20577"/>
      <pc:docMkLst>
        <pc:docMk/>
      </pc:docMkLst>
      <pc:sldChg chg="modSp">
        <pc:chgData name="Gowthami Kandhasamy" userId="98531a533965035f" providerId="Windows Live" clId="Web-{C0B382E3-6FBC-4794-9CF4-1FC8E2BC7BC3}" dt="2024-10-25T07:55:38.178" v="230" actId="20577"/>
        <pc:sldMkLst>
          <pc:docMk/>
          <pc:sldMk cId="887266292" sldId="291"/>
        </pc:sldMkLst>
        <pc:spChg chg="mod">
          <ac:chgData name="Gowthami Kandhasamy" userId="98531a533965035f" providerId="Windows Live" clId="Web-{C0B382E3-6FBC-4794-9CF4-1FC8E2BC7BC3}" dt="2024-10-25T07:55:38.178" v="230" actId="20577"/>
          <ac:spMkLst>
            <pc:docMk/>
            <pc:sldMk cId="887266292" sldId="291"/>
            <ac:spMk id="116" creationId="{00000000-0000-0000-0000-000000000000}"/>
          </ac:spMkLst>
        </pc:spChg>
      </pc:sldChg>
      <pc:sldChg chg="modSp">
        <pc:chgData name="Gowthami Kandhasamy" userId="98531a533965035f" providerId="Windows Live" clId="Web-{C0B382E3-6FBC-4794-9CF4-1FC8E2BC7BC3}" dt="2024-10-25T07:55:31.037" v="227" actId="20577"/>
        <pc:sldMkLst>
          <pc:docMk/>
          <pc:sldMk cId="2287561289" sldId="292"/>
        </pc:sldMkLst>
        <pc:spChg chg="mod">
          <ac:chgData name="Gowthami Kandhasamy" userId="98531a533965035f" providerId="Windows Live" clId="Web-{C0B382E3-6FBC-4794-9CF4-1FC8E2BC7BC3}" dt="2024-10-25T07:55:31.037" v="227" actId="20577"/>
          <ac:spMkLst>
            <pc:docMk/>
            <pc:sldMk cId="2287561289" sldId="292"/>
            <ac:spMk id="116" creationId="{00000000-0000-0000-0000-000000000000}"/>
          </ac:spMkLst>
        </pc:spChg>
      </pc:sldChg>
      <pc:sldChg chg="modSp">
        <pc:chgData name="Gowthami Kandhasamy" userId="98531a533965035f" providerId="Windows Live" clId="Web-{C0B382E3-6FBC-4794-9CF4-1FC8E2BC7BC3}" dt="2024-10-25T07:52:11.563" v="219" actId="1076"/>
        <pc:sldMkLst>
          <pc:docMk/>
          <pc:sldMk cId="3316273901" sldId="300"/>
        </pc:sldMkLst>
        <pc:spChg chg="mod">
          <ac:chgData name="Gowthami Kandhasamy" userId="98531a533965035f" providerId="Windows Live" clId="Web-{C0B382E3-6FBC-4794-9CF4-1FC8E2BC7BC3}" dt="2024-10-25T07:52:11.563" v="219" actId="1076"/>
          <ac:spMkLst>
            <pc:docMk/>
            <pc:sldMk cId="3316273901" sldId="300"/>
            <ac:spMk id="116" creationId="{00000000-0000-0000-0000-000000000000}"/>
          </ac:spMkLst>
        </pc:spChg>
      </pc:sldChg>
    </pc:docChg>
  </pc:docChgLst>
  <pc:docChgLst>
    <pc:chgData clId="Web-{AEC43BF6-B491-492A-B5F9-64D801B2A0A2}"/>
    <pc:docChg chg="modSld">
      <pc:chgData name="" userId="" providerId="" clId="Web-{AEC43BF6-B491-492A-B5F9-64D801B2A0A2}" dt="2024-10-24T20:38:41.858" v="1" actId="20577"/>
      <pc:docMkLst>
        <pc:docMk/>
      </pc:docMkLst>
      <pc:sldChg chg="modSp">
        <pc:chgData name="" userId="" providerId="" clId="Web-{AEC43BF6-B491-492A-B5F9-64D801B2A0A2}" dt="2024-10-24T20:38:41.858" v="1" actId="20577"/>
        <pc:sldMkLst>
          <pc:docMk/>
          <pc:sldMk cId="0" sldId="256"/>
        </pc:sldMkLst>
        <pc:spChg chg="mod">
          <ac:chgData name="" userId="" providerId="" clId="Web-{AEC43BF6-B491-492A-B5F9-64D801B2A0A2}" dt="2024-10-24T20:38:41.858" v="1" actId="20577"/>
          <ac:spMkLst>
            <pc:docMk/>
            <pc:sldMk cId="0" sldId="256"/>
            <ac:spMk id="108" creationId="{00000000-0000-0000-0000-000000000000}"/>
          </ac:spMkLst>
        </pc:spChg>
      </pc:sldChg>
    </pc:docChg>
  </pc:docChgLst>
  <pc:docChgLst>
    <pc:chgData name="Gowthami Kandhasamy" userId="98531a533965035f" providerId="Windows Live" clId="Web-{A97466D9-30C7-4EC5-8F73-2A41609A0F78}"/>
    <pc:docChg chg="addSld delSld modSld">
      <pc:chgData name="Gowthami Kandhasamy" userId="98531a533965035f" providerId="Windows Live" clId="Web-{A97466D9-30C7-4EC5-8F73-2A41609A0F78}" dt="2024-10-25T08:08:56.376" v="240"/>
      <pc:docMkLst>
        <pc:docMk/>
      </pc:docMkLst>
      <pc:sldChg chg="del">
        <pc:chgData name="Gowthami Kandhasamy" userId="98531a533965035f" providerId="Windows Live" clId="Web-{A97466D9-30C7-4EC5-8F73-2A41609A0F78}" dt="2024-10-25T08:06:54.547" v="135"/>
        <pc:sldMkLst>
          <pc:docMk/>
          <pc:sldMk cId="0" sldId="258"/>
        </pc:sldMkLst>
      </pc:sldChg>
      <pc:sldChg chg="del">
        <pc:chgData name="Gowthami Kandhasamy" userId="98531a533965035f" providerId="Windows Live" clId="Web-{A97466D9-30C7-4EC5-8F73-2A41609A0F78}" dt="2024-10-25T08:06:55.547" v="136"/>
        <pc:sldMkLst>
          <pc:docMk/>
          <pc:sldMk cId="0" sldId="259"/>
        </pc:sldMkLst>
      </pc:sldChg>
      <pc:sldChg chg="del">
        <pc:chgData name="Gowthami Kandhasamy" userId="98531a533965035f" providerId="Windows Live" clId="Web-{A97466D9-30C7-4EC5-8F73-2A41609A0F78}" dt="2024-10-25T08:06:56.609" v="137"/>
        <pc:sldMkLst>
          <pc:docMk/>
          <pc:sldMk cId="0" sldId="260"/>
        </pc:sldMkLst>
      </pc:sldChg>
      <pc:sldChg chg="del">
        <pc:chgData name="Gowthami Kandhasamy" userId="98531a533965035f" providerId="Windows Live" clId="Web-{A97466D9-30C7-4EC5-8F73-2A41609A0F78}" dt="2024-10-25T08:06:59.484" v="138"/>
        <pc:sldMkLst>
          <pc:docMk/>
          <pc:sldMk cId="0" sldId="261"/>
        </pc:sldMkLst>
      </pc:sldChg>
      <pc:sldChg chg="del">
        <pc:chgData name="Gowthami Kandhasamy" userId="98531a533965035f" providerId="Windows Live" clId="Web-{A97466D9-30C7-4EC5-8F73-2A41609A0F78}" dt="2024-10-25T08:07:01.109" v="139"/>
        <pc:sldMkLst>
          <pc:docMk/>
          <pc:sldMk cId="0" sldId="262"/>
        </pc:sldMkLst>
      </pc:sldChg>
      <pc:sldChg chg="del">
        <pc:chgData name="Gowthami Kandhasamy" userId="98531a533965035f" providerId="Windows Live" clId="Web-{A97466D9-30C7-4EC5-8F73-2A41609A0F78}" dt="2024-10-25T08:07:01.891" v="140"/>
        <pc:sldMkLst>
          <pc:docMk/>
          <pc:sldMk cId="0" sldId="263"/>
        </pc:sldMkLst>
      </pc:sldChg>
      <pc:sldChg chg="del">
        <pc:chgData name="Gowthami Kandhasamy" userId="98531a533965035f" providerId="Windows Live" clId="Web-{A97466D9-30C7-4EC5-8F73-2A41609A0F78}" dt="2024-10-25T08:07:02.469" v="141"/>
        <pc:sldMkLst>
          <pc:docMk/>
          <pc:sldMk cId="0" sldId="264"/>
        </pc:sldMkLst>
      </pc:sldChg>
      <pc:sldChg chg="del">
        <pc:chgData name="Gowthami Kandhasamy" userId="98531a533965035f" providerId="Windows Live" clId="Web-{A97466D9-30C7-4EC5-8F73-2A41609A0F78}" dt="2024-10-25T08:07:03.016" v="142"/>
        <pc:sldMkLst>
          <pc:docMk/>
          <pc:sldMk cId="0" sldId="265"/>
        </pc:sldMkLst>
      </pc:sldChg>
      <pc:sldChg chg="del">
        <pc:chgData name="Gowthami Kandhasamy" userId="98531a533965035f" providerId="Windows Live" clId="Web-{A97466D9-30C7-4EC5-8F73-2A41609A0F78}" dt="2024-10-25T08:07:03.703" v="143"/>
        <pc:sldMkLst>
          <pc:docMk/>
          <pc:sldMk cId="0" sldId="266"/>
        </pc:sldMkLst>
      </pc:sldChg>
      <pc:sldChg chg="del">
        <pc:chgData name="Gowthami Kandhasamy" userId="98531a533965035f" providerId="Windows Live" clId="Web-{A97466D9-30C7-4EC5-8F73-2A41609A0F78}" dt="2024-10-25T08:07:05.734" v="144"/>
        <pc:sldMkLst>
          <pc:docMk/>
          <pc:sldMk cId="0" sldId="267"/>
        </pc:sldMkLst>
      </pc:sldChg>
      <pc:sldChg chg="del">
        <pc:chgData name="Gowthami Kandhasamy" userId="98531a533965035f" providerId="Windows Live" clId="Web-{A97466D9-30C7-4EC5-8F73-2A41609A0F78}" dt="2024-10-25T08:07:05.813" v="145"/>
        <pc:sldMkLst>
          <pc:docMk/>
          <pc:sldMk cId="0" sldId="268"/>
        </pc:sldMkLst>
      </pc:sldChg>
      <pc:sldChg chg="del">
        <pc:chgData name="Gowthami Kandhasamy" userId="98531a533965035f" providerId="Windows Live" clId="Web-{A97466D9-30C7-4EC5-8F73-2A41609A0F78}" dt="2024-10-25T08:07:07.063" v="146"/>
        <pc:sldMkLst>
          <pc:docMk/>
          <pc:sldMk cId="0" sldId="269"/>
        </pc:sldMkLst>
      </pc:sldChg>
      <pc:sldChg chg="del">
        <pc:chgData name="Gowthami Kandhasamy" userId="98531a533965035f" providerId="Windows Live" clId="Web-{A97466D9-30C7-4EC5-8F73-2A41609A0F78}" dt="2024-10-25T08:07:07.750" v="147"/>
        <pc:sldMkLst>
          <pc:docMk/>
          <pc:sldMk cId="0" sldId="270"/>
        </pc:sldMkLst>
      </pc:sldChg>
      <pc:sldChg chg="del">
        <pc:chgData name="Gowthami Kandhasamy" userId="98531a533965035f" providerId="Windows Live" clId="Web-{A97466D9-30C7-4EC5-8F73-2A41609A0F78}" dt="2024-10-25T08:07:08.953" v="148"/>
        <pc:sldMkLst>
          <pc:docMk/>
          <pc:sldMk cId="0" sldId="271"/>
        </pc:sldMkLst>
      </pc:sldChg>
      <pc:sldChg chg="del">
        <pc:chgData name="Gowthami Kandhasamy" userId="98531a533965035f" providerId="Windows Live" clId="Web-{A97466D9-30C7-4EC5-8F73-2A41609A0F78}" dt="2024-10-25T08:07:10.563" v="149"/>
        <pc:sldMkLst>
          <pc:docMk/>
          <pc:sldMk cId="0" sldId="272"/>
        </pc:sldMkLst>
      </pc:sldChg>
      <pc:sldChg chg="del">
        <pc:chgData name="Gowthami Kandhasamy" userId="98531a533965035f" providerId="Windows Live" clId="Web-{A97466D9-30C7-4EC5-8F73-2A41609A0F78}" dt="2024-10-25T08:07:10.578" v="150"/>
        <pc:sldMkLst>
          <pc:docMk/>
          <pc:sldMk cId="0" sldId="273"/>
        </pc:sldMkLst>
      </pc:sldChg>
      <pc:sldChg chg="del">
        <pc:chgData name="Gowthami Kandhasamy" userId="98531a533965035f" providerId="Windows Live" clId="Web-{A97466D9-30C7-4EC5-8F73-2A41609A0F78}" dt="2024-10-25T08:07:10.609" v="151"/>
        <pc:sldMkLst>
          <pc:docMk/>
          <pc:sldMk cId="0" sldId="274"/>
        </pc:sldMkLst>
      </pc:sldChg>
      <pc:sldChg chg="del">
        <pc:chgData name="Gowthami Kandhasamy" userId="98531a533965035f" providerId="Windows Live" clId="Web-{A97466D9-30C7-4EC5-8F73-2A41609A0F78}" dt="2024-10-25T08:07:11.297" v="152"/>
        <pc:sldMkLst>
          <pc:docMk/>
          <pc:sldMk cId="0" sldId="275"/>
        </pc:sldMkLst>
      </pc:sldChg>
      <pc:sldChg chg="del">
        <pc:chgData name="Gowthami Kandhasamy" userId="98531a533965035f" providerId="Windows Live" clId="Web-{A97466D9-30C7-4EC5-8F73-2A41609A0F78}" dt="2024-10-25T08:07:12.703" v="153"/>
        <pc:sldMkLst>
          <pc:docMk/>
          <pc:sldMk cId="0" sldId="276"/>
        </pc:sldMkLst>
      </pc:sldChg>
      <pc:sldChg chg="del">
        <pc:chgData name="Gowthami Kandhasamy" userId="98531a533965035f" providerId="Windows Live" clId="Web-{A97466D9-30C7-4EC5-8F73-2A41609A0F78}" dt="2024-10-25T08:07:12.703" v="154"/>
        <pc:sldMkLst>
          <pc:docMk/>
          <pc:sldMk cId="0" sldId="277"/>
        </pc:sldMkLst>
      </pc:sldChg>
      <pc:sldChg chg="del">
        <pc:chgData name="Gowthami Kandhasamy" userId="98531a533965035f" providerId="Windows Live" clId="Web-{A97466D9-30C7-4EC5-8F73-2A41609A0F78}" dt="2024-10-25T08:07:16.469" v="155"/>
        <pc:sldMkLst>
          <pc:docMk/>
          <pc:sldMk cId="0" sldId="278"/>
        </pc:sldMkLst>
      </pc:sldChg>
      <pc:sldChg chg="del">
        <pc:chgData name="Gowthami Kandhasamy" userId="98531a533965035f" providerId="Windows Live" clId="Web-{A97466D9-30C7-4EC5-8F73-2A41609A0F78}" dt="2024-10-25T08:07:16.484" v="156"/>
        <pc:sldMkLst>
          <pc:docMk/>
          <pc:sldMk cId="0" sldId="279"/>
        </pc:sldMkLst>
      </pc:sldChg>
      <pc:sldChg chg="del">
        <pc:chgData name="Gowthami Kandhasamy" userId="98531a533965035f" providerId="Windows Live" clId="Web-{A97466D9-30C7-4EC5-8F73-2A41609A0F78}" dt="2024-10-25T08:07:16.500" v="157"/>
        <pc:sldMkLst>
          <pc:docMk/>
          <pc:sldMk cId="0" sldId="280"/>
        </pc:sldMkLst>
      </pc:sldChg>
      <pc:sldChg chg="del">
        <pc:chgData name="Gowthami Kandhasamy" userId="98531a533965035f" providerId="Windows Live" clId="Web-{A97466D9-30C7-4EC5-8F73-2A41609A0F78}" dt="2024-10-25T08:07:16.531" v="158"/>
        <pc:sldMkLst>
          <pc:docMk/>
          <pc:sldMk cId="0" sldId="281"/>
        </pc:sldMkLst>
      </pc:sldChg>
      <pc:sldChg chg="del">
        <pc:chgData name="Gowthami Kandhasamy" userId="98531a533965035f" providerId="Windows Live" clId="Web-{A97466D9-30C7-4EC5-8F73-2A41609A0F78}" dt="2024-10-25T08:07:17.297" v="159"/>
        <pc:sldMkLst>
          <pc:docMk/>
          <pc:sldMk cId="0" sldId="282"/>
        </pc:sldMkLst>
      </pc:sldChg>
      <pc:sldChg chg="del">
        <pc:chgData name="Gowthami Kandhasamy" userId="98531a533965035f" providerId="Windows Live" clId="Web-{A97466D9-30C7-4EC5-8F73-2A41609A0F78}" dt="2024-10-25T08:07:17.313" v="160"/>
        <pc:sldMkLst>
          <pc:docMk/>
          <pc:sldMk cId="0" sldId="283"/>
        </pc:sldMkLst>
      </pc:sldChg>
      <pc:sldChg chg="del">
        <pc:chgData name="Gowthami Kandhasamy" userId="98531a533965035f" providerId="Windows Live" clId="Web-{A97466D9-30C7-4EC5-8F73-2A41609A0F78}" dt="2024-10-25T08:07:17.328" v="161"/>
        <pc:sldMkLst>
          <pc:docMk/>
          <pc:sldMk cId="0" sldId="284"/>
        </pc:sldMkLst>
      </pc:sldChg>
      <pc:sldChg chg="del">
        <pc:chgData name="Gowthami Kandhasamy" userId="98531a533965035f" providerId="Windows Live" clId="Web-{A97466D9-30C7-4EC5-8F73-2A41609A0F78}" dt="2024-10-25T08:07:17.328" v="162"/>
        <pc:sldMkLst>
          <pc:docMk/>
          <pc:sldMk cId="0" sldId="285"/>
        </pc:sldMkLst>
      </pc:sldChg>
      <pc:sldChg chg="del">
        <pc:chgData name="Gowthami Kandhasamy" userId="98531a533965035f" providerId="Windows Live" clId="Web-{A97466D9-30C7-4EC5-8F73-2A41609A0F78}" dt="2024-10-25T08:07:17.344" v="163"/>
        <pc:sldMkLst>
          <pc:docMk/>
          <pc:sldMk cId="0" sldId="286"/>
        </pc:sldMkLst>
      </pc:sldChg>
      <pc:sldChg chg="del">
        <pc:chgData name="Gowthami Kandhasamy" userId="98531a533965035f" providerId="Windows Live" clId="Web-{A97466D9-30C7-4EC5-8F73-2A41609A0F78}" dt="2024-10-25T08:07:17.359" v="164"/>
        <pc:sldMkLst>
          <pc:docMk/>
          <pc:sldMk cId="0" sldId="287"/>
        </pc:sldMkLst>
      </pc:sldChg>
      <pc:sldChg chg="del">
        <pc:chgData name="Gowthami Kandhasamy" userId="98531a533965035f" providerId="Windows Live" clId="Web-{A97466D9-30C7-4EC5-8F73-2A41609A0F78}" dt="2024-10-25T08:07:17.375" v="165"/>
        <pc:sldMkLst>
          <pc:docMk/>
          <pc:sldMk cId="0" sldId="288"/>
        </pc:sldMkLst>
      </pc:sldChg>
      <pc:sldChg chg="del">
        <pc:chgData name="Gowthami Kandhasamy" userId="98531a533965035f" providerId="Windows Live" clId="Web-{A97466D9-30C7-4EC5-8F73-2A41609A0F78}" dt="2024-10-25T08:07:18.110" v="166"/>
        <pc:sldMkLst>
          <pc:docMk/>
          <pc:sldMk cId="0" sldId="289"/>
        </pc:sldMkLst>
      </pc:sldChg>
      <pc:sldChg chg="del">
        <pc:chgData name="Gowthami Kandhasamy" userId="98531a533965035f" providerId="Windows Live" clId="Web-{A97466D9-30C7-4EC5-8F73-2A41609A0F78}" dt="2024-10-25T08:07:18.125" v="167"/>
        <pc:sldMkLst>
          <pc:docMk/>
          <pc:sldMk cId="0" sldId="290"/>
        </pc:sldMkLst>
      </pc:sldChg>
      <pc:sldChg chg="modSp">
        <pc:chgData name="Gowthami Kandhasamy" userId="98531a533965035f" providerId="Windows Live" clId="Web-{A97466D9-30C7-4EC5-8F73-2A41609A0F78}" dt="2024-10-25T08:07:37.422" v="170" actId="20577"/>
        <pc:sldMkLst>
          <pc:docMk/>
          <pc:sldMk cId="887266292" sldId="291"/>
        </pc:sldMkLst>
        <pc:spChg chg="mod">
          <ac:chgData name="Gowthami Kandhasamy" userId="98531a533965035f" providerId="Windows Live" clId="Web-{A97466D9-30C7-4EC5-8F73-2A41609A0F78}" dt="2024-10-25T08:07:37.422" v="170" actId="20577"/>
          <ac:spMkLst>
            <pc:docMk/>
            <pc:sldMk cId="887266292" sldId="291"/>
            <ac:spMk id="116" creationId="{00000000-0000-0000-0000-000000000000}"/>
          </ac:spMkLst>
        </pc:spChg>
      </pc:sldChg>
      <pc:sldChg chg="addSp delSp modSp">
        <pc:chgData name="Gowthami Kandhasamy" userId="98531a533965035f" providerId="Windows Live" clId="Web-{A97466D9-30C7-4EC5-8F73-2A41609A0F78}" dt="2024-10-25T08:01:28.748" v="79" actId="20577"/>
        <pc:sldMkLst>
          <pc:docMk/>
          <pc:sldMk cId="2287561289" sldId="292"/>
        </pc:sldMkLst>
        <pc:spChg chg="add del">
          <ac:chgData name="Gowthami Kandhasamy" userId="98531a533965035f" providerId="Windows Live" clId="Web-{A97466D9-30C7-4EC5-8F73-2A41609A0F78}" dt="2024-10-25T07:56:51.169" v="4"/>
          <ac:spMkLst>
            <pc:docMk/>
            <pc:sldMk cId="2287561289" sldId="292"/>
            <ac:spMk id="2" creationId="{02EAD85D-40C0-06E3-35FC-10A1E71EBF6B}"/>
          </ac:spMkLst>
        </pc:spChg>
        <pc:spChg chg="add mod">
          <ac:chgData name="Gowthami Kandhasamy" userId="98531a533965035f" providerId="Windows Live" clId="Web-{A97466D9-30C7-4EC5-8F73-2A41609A0F78}" dt="2024-10-25T08:01:28.748" v="79" actId="20577"/>
          <ac:spMkLst>
            <pc:docMk/>
            <pc:sldMk cId="2287561289" sldId="292"/>
            <ac:spMk id="3" creationId="{E4FC5DEA-D722-B713-DFEE-5708B94E32BB}"/>
          </ac:spMkLst>
        </pc:spChg>
        <pc:spChg chg="del mod">
          <ac:chgData name="Gowthami Kandhasamy" userId="98531a533965035f" providerId="Windows Live" clId="Web-{A97466D9-30C7-4EC5-8F73-2A41609A0F78}" dt="2024-10-25T07:56:43.262" v="2"/>
          <ac:spMkLst>
            <pc:docMk/>
            <pc:sldMk cId="2287561289" sldId="292"/>
            <ac:spMk id="116" creationId="{00000000-0000-0000-0000-000000000000}"/>
          </ac:spMkLst>
        </pc:spChg>
      </pc:sldChg>
      <pc:sldChg chg="addSp delSp modSp">
        <pc:chgData name="Gowthami Kandhasamy" userId="98531a533965035f" providerId="Windows Live" clId="Web-{A97466D9-30C7-4EC5-8F73-2A41609A0F78}" dt="2024-10-25T08:08:56.376" v="240"/>
        <pc:sldMkLst>
          <pc:docMk/>
          <pc:sldMk cId="597376421" sldId="293"/>
        </pc:sldMkLst>
        <pc:spChg chg="add mod">
          <ac:chgData name="Gowthami Kandhasamy" userId="98531a533965035f" providerId="Windows Live" clId="Web-{A97466D9-30C7-4EC5-8F73-2A41609A0F78}" dt="2024-10-25T08:08:51.969" v="239" actId="20577"/>
          <ac:spMkLst>
            <pc:docMk/>
            <pc:sldMk cId="597376421" sldId="293"/>
            <ac:spMk id="2" creationId="{C2139C77-0257-D7B3-8770-7195013BFC2B}"/>
          </ac:spMkLst>
        </pc:spChg>
        <pc:spChg chg="add">
          <ac:chgData name="Gowthami Kandhasamy" userId="98531a533965035f" providerId="Windows Live" clId="Web-{A97466D9-30C7-4EC5-8F73-2A41609A0F78}" dt="2024-10-25T08:08:56.376" v="240"/>
          <ac:spMkLst>
            <pc:docMk/>
            <pc:sldMk cId="597376421" sldId="293"/>
            <ac:spMk id="3" creationId="{BC067472-FAEA-0C14-1A5F-05D68720AC09}"/>
          </ac:spMkLst>
        </pc:spChg>
        <pc:spChg chg="del mod">
          <ac:chgData name="Gowthami Kandhasamy" userId="98531a533965035f" providerId="Windows Live" clId="Web-{A97466D9-30C7-4EC5-8F73-2A41609A0F78}" dt="2024-10-25T08:02:44.155" v="88"/>
          <ac:spMkLst>
            <pc:docMk/>
            <pc:sldMk cId="597376421" sldId="293"/>
            <ac:spMk id="116" creationId="{00000000-0000-0000-0000-000000000000}"/>
          </ac:spMkLst>
        </pc:spChg>
      </pc:sldChg>
      <pc:sldChg chg="addSp delSp modSp">
        <pc:chgData name="Gowthami Kandhasamy" userId="98531a533965035f" providerId="Windows Live" clId="Web-{A97466D9-30C7-4EC5-8F73-2A41609A0F78}" dt="2024-10-25T08:06:40.703" v="131"/>
        <pc:sldMkLst>
          <pc:docMk/>
          <pc:sldMk cId="2323069265" sldId="297"/>
        </pc:sldMkLst>
        <pc:spChg chg="add del">
          <ac:chgData name="Gowthami Kandhasamy" userId="98531a533965035f" providerId="Windows Live" clId="Web-{A97466D9-30C7-4EC5-8F73-2A41609A0F78}" dt="2024-10-25T08:06:40.703" v="131"/>
          <ac:spMkLst>
            <pc:docMk/>
            <pc:sldMk cId="2323069265" sldId="297"/>
            <ac:spMk id="2" creationId="{41B8ED12-DB65-8479-6A27-0E4FB61460FD}"/>
          </ac:spMkLst>
        </pc:spChg>
        <pc:spChg chg="del mod">
          <ac:chgData name="Gowthami Kandhasamy" userId="98531a533965035f" providerId="Windows Live" clId="Web-{A97466D9-30C7-4EC5-8F73-2A41609A0F78}" dt="2024-10-25T08:05:59.062" v="129"/>
          <ac:spMkLst>
            <pc:docMk/>
            <pc:sldMk cId="2323069265" sldId="297"/>
            <ac:spMk id="116" creationId="{00000000-0000-0000-0000-000000000000}"/>
          </ac:spMkLst>
        </pc:spChg>
      </pc:sldChg>
      <pc:sldChg chg="modSp add del">
        <pc:chgData name="Gowthami Kandhasamy" userId="98531a533965035f" providerId="Windows Live" clId="Web-{A97466D9-30C7-4EC5-8F73-2A41609A0F78}" dt="2024-10-25T08:07:21.078" v="169"/>
        <pc:sldMkLst>
          <pc:docMk/>
          <pc:sldMk cId="3316273901" sldId="300"/>
        </pc:sldMkLst>
        <pc:spChg chg="mod">
          <ac:chgData name="Gowthami Kandhasamy" userId="98531a533965035f" providerId="Windows Live" clId="Web-{A97466D9-30C7-4EC5-8F73-2A41609A0F78}" dt="2024-10-25T08:06:49.844" v="134" actId="20577"/>
          <ac:spMkLst>
            <pc:docMk/>
            <pc:sldMk cId="3316273901" sldId="300"/>
            <ac:spMk id="116" creationId="{00000000-0000-0000-0000-000000000000}"/>
          </ac:spMkLst>
        </pc:spChg>
      </pc:sldChg>
      <pc:sldChg chg="addSp delSp modSp">
        <pc:chgData name="Gowthami Kandhasamy" userId="98531a533965035f" providerId="Windows Live" clId="Web-{A97466D9-30C7-4EC5-8F73-2A41609A0F78}" dt="2024-10-25T08:02:02.014" v="82" actId="20577"/>
        <pc:sldMkLst>
          <pc:docMk/>
          <pc:sldMk cId="235830633" sldId="301"/>
        </pc:sldMkLst>
        <pc:spChg chg="add mod">
          <ac:chgData name="Gowthami Kandhasamy" userId="98531a533965035f" providerId="Windows Live" clId="Web-{A97466D9-30C7-4EC5-8F73-2A41609A0F78}" dt="2024-10-25T08:02:02.014" v="82" actId="20577"/>
          <ac:spMkLst>
            <pc:docMk/>
            <pc:sldMk cId="235830633" sldId="301"/>
            <ac:spMk id="2" creationId="{D0313FD5-8B21-1A04-EB3C-CDEFFE7D0505}"/>
          </ac:spMkLst>
        </pc:spChg>
        <pc:spChg chg="del mod">
          <ac:chgData name="Gowthami Kandhasamy" userId="98531a533965035f" providerId="Windows Live" clId="Web-{A97466D9-30C7-4EC5-8F73-2A41609A0F78}" dt="2024-10-25T07:59:23.763" v="51"/>
          <ac:spMkLst>
            <pc:docMk/>
            <pc:sldMk cId="235830633" sldId="301"/>
            <ac:spMk id="116" creationId="{00000000-0000-0000-0000-000000000000}"/>
          </ac:spMkLst>
        </pc:spChg>
      </pc:sldChg>
    </pc:docChg>
  </pc:docChgLst>
</pc:chgInfo>
</file>

<file path=ppt/media/image1.jpeg>
</file>

<file path=ppt/media/image2.pn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eedf4f9481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eedf4f9481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e936df1943_2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e936df1943_2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34474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e936df1943_2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e936df1943_2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38059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e936df1943_2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e936df1943_2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86141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e936df1943_2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e936df1943_2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46544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e936df1943_2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e936df1943_2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25625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e936df1943_2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e936df1943_2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37311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e936df1943_2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e936df1943_2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8600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e936df1943_2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e936df1943_2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27484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e936df1943_2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e936df1943_2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88709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e936df1943_2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e936df1943_2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16556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e936df1943_2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e936df1943_2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35659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e936df1943_2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e936df1943_2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43796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e936df1943_2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e936df1943_2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58836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e936df1943_2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e936df1943_2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851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e936df1943_2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e936df1943_2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61207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rot="2700000">
            <a:off x="6835733" y="2514249"/>
            <a:ext cx="2279995" cy="2279995"/>
          </a:xfrm>
          <a:prstGeom prst="rect">
            <a:avLst/>
          </a:prstGeom>
          <a:solidFill>
            <a:srgbClr val="70B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2700000">
            <a:off x="8317643" y="1332915"/>
            <a:ext cx="1228669" cy="1228669"/>
          </a:xfrm>
          <a:prstGeom prst="rect">
            <a:avLst/>
          </a:prstGeom>
          <a:solidFill>
            <a:srgbClr val="484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3701166" y="3540678"/>
            <a:ext cx="1737424" cy="1737425"/>
            <a:chOff x="5279626" y="2678000"/>
            <a:chExt cx="1737424" cy="1737425"/>
          </a:xfrm>
        </p:grpSpPr>
        <p:sp>
          <p:nvSpPr>
            <p:cNvPr id="12" name="Google Shape;12;p2"/>
            <p:cNvSpPr/>
            <p:nvPr/>
          </p:nvSpPr>
          <p:spPr>
            <a:xfrm rot="2700000">
              <a:off x="5858024" y="3066541"/>
              <a:ext cx="848952" cy="1228669"/>
            </a:xfrm>
            <a:prstGeom prst="rect">
              <a:avLst/>
            </a:prstGeom>
            <a:solidFill>
              <a:srgbClr val="484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2700000">
              <a:off x="5648601" y="2656015"/>
              <a:ext cx="446750" cy="1228669"/>
            </a:xfrm>
            <a:prstGeom prst="rect">
              <a:avLst/>
            </a:prstGeom>
            <a:solidFill>
              <a:srgbClr val="70B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p:nvPr/>
        </p:nvSpPr>
        <p:spPr>
          <a:xfrm rot="2700000">
            <a:off x="6100826" y="2577953"/>
            <a:ext cx="137037" cy="1980465"/>
          </a:xfrm>
          <a:prstGeom prst="rect">
            <a:avLst/>
          </a:prstGeom>
          <a:solidFill>
            <a:srgbClr val="70B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2700000" flipH="1">
            <a:off x="1706854" y="4200487"/>
            <a:ext cx="2279995" cy="2279995"/>
          </a:xfrm>
          <a:prstGeom prst="rect">
            <a:avLst/>
          </a:prstGeom>
          <a:solidFill>
            <a:srgbClr val="70B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2700000" flipH="1">
            <a:off x="-492749" y="1412276"/>
            <a:ext cx="1228669" cy="1228669"/>
          </a:xfrm>
          <a:prstGeom prst="rect">
            <a:avLst/>
          </a:prstGeom>
          <a:solidFill>
            <a:srgbClr val="484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2700000" flipH="1">
            <a:off x="2891960" y="2598662"/>
            <a:ext cx="137037" cy="1980465"/>
          </a:xfrm>
          <a:prstGeom prst="rect">
            <a:avLst/>
          </a:prstGeom>
          <a:solidFill>
            <a:srgbClr val="70B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txBox="1">
            <a:spLocks noGrp="1"/>
          </p:cNvSpPr>
          <p:nvPr>
            <p:ph type="ctrTitle"/>
          </p:nvPr>
        </p:nvSpPr>
        <p:spPr>
          <a:xfrm>
            <a:off x="1325650" y="539500"/>
            <a:ext cx="6492600" cy="1872600"/>
          </a:xfrm>
          <a:prstGeom prst="rect">
            <a:avLst/>
          </a:prstGeom>
        </p:spPr>
        <p:txBody>
          <a:bodyPr spcFirstLastPara="1" wrap="square" lIns="91425" tIns="91425" rIns="91425" bIns="91425" anchor="ctr" anchorCtr="0">
            <a:noAutofit/>
          </a:bodyPr>
          <a:lstStyle>
            <a:lvl1pPr lvl="0" rtl="0">
              <a:spcBef>
                <a:spcPts val="0"/>
              </a:spcBef>
              <a:spcAft>
                <a:spcPts val="0"/>
              </a:spcAft>
              <a:buSzPts val="65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9" name="Google Shape;19;p2"/>
          <p:cNvSpPr txBox="1">
            <a:spLocks noGrp="1"/>
          </p:cNvSpPr>
          <p:nvPr>
            <p:ph type="subTitle" idx="1"/>
          </p:nvPr>
        </p:nvSpPr>
        <p:spPr>
          <a:xfrm>
            <a:off x="2525800" y="2796600"/>
            <a:ext cx="4092300" cy="5256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1"/>
        <p:cNvGrpSpPr/>
        <p:nvPr/>
      </p:nvGrpSpPr>
      <p:grpSpPr>
        <a:xfrm>
          <a:off x="0" y="0"/>
          <a:ext cx="0" cy="0"/>
          <a:chOff x="0" y="0"/>
          <a:chExt cx="0" cy="0"/>
        </a:xfrm>
      </p:grpSpPr>
      <p:sp>
        <p:nvSpPr>
          <p:cNvPr id="92" name="Google Shape;92;p11"/>
          <p:cNvSpPr/>
          <p:nvPr/>
        </p:nvSpPr>
        <p:spPr>
          <a:xfrm rot="2700000">
            <a:off x="6162141" y="-141645"/>
            <a:ext cx="1228669" cy="1228669"/>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1"/>
          <p:cNvSpPr/>
          <p:nvPr/>
        </p:nvSpPr>
        <p:spPr>
          <a:xfrm rot="2700000">
            <a:off x="7329459" y="3662791"/>
            <a:ext cx="2279995" cy="2279995"/>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rot="2700000">
            <a:off x="5636488" y="1977159"/>
            <a:ext cx="2279995" cy="227999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1"/>
          <p:cNvSpPr txBox="1">
            <a:spLocks noGrp="1"/>
          </p:cNvSpPr>
          <p:nvPr>
            <p:ph type="title" hasCustomPrompt="1"/>
          </p:nvPr>
        </p:nvSpPr>
        <p:spPr>
          <a:xfrm>
            <a:off x="713224" y="1724550"/>
            <a:ext cx="4239300" cy="1325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96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6" name="Google Shape;96;p11"/>
          <p:cNvSpPr txBox="1">
            <a:spLocks noGrp="1"/>
          </p:cNvSpPr>
          <p:nvPr>
            <p:ph type="body" idx="1"/>
          </p:nvPr>
        </p:nvSpPr>
        <p:spPr>
          <a:xfrm>
            <a:off x="713213" y="3125850"/>
            <a:ext cx="4239300" cy="369300"/>
          </a:xfrm>
          <a:prstGeom prst="rect">
            <a:avLst/>
          </a:prstGeom>
        </p:spPr>
        <p:txBody>
          <a:bodyPr spcFirstLastPara="1" wrap="square" lIns="91425" tIns="91425" rIns="91425" bIns="91425" anchor="t" anchorCtr="0">
            <a:noAutofit/>
          </a:bodyPr>
          <a:lstStyle>
            <a:lvl1pPr marL="457200" lvl="0" indent="-330200" algn="ctr" rtl="0">
              <a:spcBef>
                <a:spcPts val="0"/>
              </a:spcBef>
              <a:spcAft>
                <a:spcPts val="0"/>
              </a:spcAft>
              <a:buSzPts val="1600"/>
              <a:buChar char="●"/>
              <a:defRPr sz="1600"/>
            </a:lvl1pPr>
            <a:lvl2pPr marL="914400" lvl="1" indent="-330200" algn="ctr" rtl="0">
              <a:spcBef>
                <a:spcPts val="0"/>
              </a:spcBef>
              <a:spcAft>
                <a:spcPts val="0"/>
              </a:spcAft>
              <a:buSzPts val="1600"/>
              <a:buChar char="○"/>
              <a:defRPr/>
            </a:lvl2pPr>
            <a:lvl3pPr marL="1371600" lvl="2" indent="-330200" algn="ctr" rtl="0">
              <a:spcBef>
                <a:spcPts val="0"/>
              </a:spcBef>
              <a:spcAft>
                <a:spcPts val="0"/>
              </a:spcAft>
              <a:buSzPts val="1600"/>
              <a:buChar char="■"/>
              <a:defRPr/>
            </a:lvl3pPr>
            <a:lvl4pPr marL="1828800" lvl="3" indent="-330200" algn="ctr" rtl="0">
              <a:spcBef>
                <a:spcPts val="0"/>
              </a:spcBef>
              <a:spcAft>
                <a:spcPts val="0"/>
              </a:spcAft>
              <a:buSzPts val="1600"/>
              <a:buChar char="●"/>
              <a:defRPr/>
            </a:lvl4pPr>
            <a:lvl5pPr marL="2286000" lvl="4" indent="-330200" algn="ctr" rtl="0">
              <a:spcBef>
                <a:spcPts val="0"/>
              </a:spcBef>
              <a:spcAft>
                <a:spcPts val="0"/>
              </a:spcAft>
              <a:buSzPts val="1600"/>
              <a:buChar char="○"/>
              <a:defRPr/>
            </a:lvl5pPr>
            <a:lvl6pPr marL="2743200" lvl="5" indent="-330200" algn="ctr" rtl="0">
              <a:spcBef>
                <a:spcPts val="0"/>
              </a:spcBef>
              <a:spcAft>
                <a:spcPts val="0"/>
              </a:spcAft>
              <a:buSzPts val="1600"/>
              <a:buChar char="■"/>
              <a:defRPr/>
            </a:lvl6pPr>
            <a:lvl7pPr marL="3200400" lvl="6" indent="-330200" algn="ctr" rtl="0">
              <a:spcBef>
                <a:spcPts val="0"/>
              </a:spcBef>
              <a:spcAft>
                <a:spcPts val="0"/>
              </a:spcAft>
              <a:buSzPts val="1600"/>
              <a:buChar char="●"/>
              <a:defRPr/>
            </a:lvl7pPr>
            <a:lvl8pPr marL="3657600" lvl="7" indent="-330200" algn="ctr" rtl="0">
              <a:spcBef>
                <a:spcPts val="0"/>
              </a:spcBef>
              <a:spcAft>
                <a:spcPts val="0"/>
              </a:spcAft>
              <a:buSzPts val="1600"/>
              <a:buChar char="○"/>
              <a:defRPr/>
            </a:lvl8pPr>
            <a:lvl9pPr marL="4114800" lvl="8" indent="-330200" algn="ctr" rtl="0">
              <a:spcBef>
                <a:spcPts val="0"/>
              </a:spcBef>
              <a:spcAft>
                <a:spcPts val="0"/>
              </a:spcAft>
              <a:buSzPts val="16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
        <p:cNvGrpSpPr/>
        <p:nvPr/>
      </p:nvGrpSpPr>
      <p:grpSpPr>
        <a:xfrm>
          <a:off x="0" y="0"/>
          <a:ext cx="0" cy="0"/>
          <a:chOff x="0" y="0"/>
          <a:chExt cx="0" cy="0"/>
        </a:xfrm>
      </p:grpSpPr>
      <p:sp>
        <p:nvSpPr>
          <p:cNvPr id="21" name="Google Shape;21;p3"/>
          <p:cNvSpPr/>
          <p:nvPr/>
        </p:nvSpPr>
        <p:spPr>
          <a:xfrm rot="2700000">
            <a:off x="1187915" y="1431744"/>
            <a:ext cx="2279995" cy="2279995"/>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2700000">
            <a:off x="2149968" y="-964787"/>
            <a:ext cx="2279995" cy="227999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 name="Google Shape;23;p3"/>
          <p:cNvGrpSpPr/>
          <p:nvPr/>
        </p:nvGrpSpPr>
        <p:grpSpPr>
          <a:xfrm>
            <a:off x="492157" y="11089"/>
            <a:ext cx="1737424" cy="1737425"/>
            <a:chOff x="5279626" y="2678000"/>
            <a:chExt cx="1737424" cy="1737425"/>
          </a:xfrm>
        </p:grpSpPr>
        <p:sp>
          <p:nvSpPr>
            <p:cNvPr id="24" name="Google Shape;24;p3"/>
            <p:cNvSpPr/>
            <p:nvPr/>
          </p:nvSpPr>
          <p:spPr>
            <a:xfrm rot="2700000">
              <a:off x="5858024" y="3066541"/>
              <a:ext cx="848952" cy="122866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2700000">
              <a:off x="5648601" y="2656015"/>
              <a:ext cx="446750" cy="1228669"/>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3"/>
          <p:cNvGrpSpPr/>
          <p:nvPr/>
        </p:nvGrpSpPr>
        <p:grpSpPr>
          <a:xfrm>
            <a:off x="514351" y="3378275"/>
            <a:ext cx="1737424" cy="1737425"/>
            <a:chOff x="5279626" y="2678000"/>
            <a:chExt cx="1737424" cy="1737425"/>
          </a:xfrm>
        </p:grpSpPr>
        <p:sp>
          <p:nvSpPr>
            <p:cNvPr id="27" name="Google Shape;27;p3"/>
            <p:cNvSpPr/>
            <p:nvPr/>
          </p:nvSpPr>
          <p:spPr>
            <a:xfrm rot="2700000">
              <a:off x="5858024" y="3066541"/>
              <a:ext cx="848952" cy="1228669"/>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rot="2700000">
              <a:off x="5648601" y="2656015"/>
              <a:ext cx="446750" cy="122866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29;p3"/>
          <p:cNvSpPr/>
          <p:nvPr/>
        </p:nvSpPr>
        <p:spPr>
          <a:xfrm rot="2700000">
            <a:off x="4041016" y="238855"/>
            <a:ext cx="137037" cy="198046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2700000">
            <a:off x="-1455291" y="2159303"/>
            <a:ext cx="2279995" cy="227999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txBox="1">
            <a:spLocks noGrp="1"/>
          </p:cNvSpPr>
          <p:nvPr>
            <p:ph type="title" hasCustomPrompt="1"/>
          </p:nvPr>
        </p:nvSpPr>
        <p:spPr>
          <a:xfrm>
            <a:off x="1246875" y="2046000"/>
            <a:ext cx="2162100" cy="10515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96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32" name="Google Shape;32;p3"/>
          <p:cNvSpPr txBox="1">
            <a:spLocks noGrp="1"/>
          </p:cNvSpPr>
          <p:nvPr>
            <p:ph type="title" idx="2"/>
          </p:nvPr>
        </p:nvSpPr>
        <p:spPr>
          <a:xfrm>
            <a:off x="4958575" y="1781188"/>
            <a:ext cx="3472200" cy="740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600"/>
              <a:buNone/>
              <a:defRPr sz="48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33" name="Google Shape;33;p3"/>
          <p:cNvSpPr txBox="1">
            <a:spLocks noGrp="1"/>
          </p:cNvSpPr>
          <p:nvPr>
            <p:ph type="subTitle" idx="1"/>
          </p:nvPr>
        </p:nvSpPr>
        <p:spPr>
          <a:xfrm>
            <a:off x="4958575" y="2621620"/>
            <a:ext cx="3176700" cy="74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4"/>
        <p:cNvGrpSpPr/>
        <p:nvPr/>
      </p:nvGrpSpPr>
      <p:grpSpPr>
        <a:xfrm>
          <a:off x="0" y="0"/>
          <a:ext cx="0" cy="0"/>
          <a:chOff x="0" y="0"/>
          <a:chExt cx="0" cy="0"/>
        </a:xfrm>
      </p:grpSpPr>
      <p:sp>
        <p:nvSpPr>
          <p:cNvPr id="35" name="Google Shape;35;p4"/>
          <p:cNvSpPr/>
          <p:nvPr/>
        </p:nvSpPr>
        <p:spPr>
          <a:xfrm rot="2700000">
            <a:off x="8685216" y="3985098"/>
            <a:ext cx="1228669" cy="1228669"/>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4"/>
          <p:cNvGrpSpPr/>
          <p:nvPr/>
        </p:nvGrpSpPr>
        <p:grpSpPr>
          <a:xfrm>
            <a:off x="7562063" y="-451813"/>
            <a:ext cx="1737424" cy="1737425"/>
            <a:chOff x="5279626" y="2678000"/>
            <a:chExt cx="1737424" cy="1737425"/>
          </a:xfrm>
        </p:grpSpPr>
        <p:sp>
          <p:nvSpPr>
            <p:cNvPr id="37" name="Google Shape;37;p4"/>
            <p:cNvSpPr/>
            <p:nvPr/>
          </p:nvSpPr>
          <p:spPr>
            <a:xfrm rot="2700000">
              <a:off x="5858024" y="3066541"/>
              <a:ext cx="848952" cy="1228669"/>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rot="2700000">
              <a:off x="5648601" y="2656015"/>
              <a:ext cx="446750" cy="122866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4"/>
          <p:cNvSpPr/>
          <p:nvPr/>
        </p:nvSpPr>
        <p:spPr>
          <a:xfrm rot="2700000">
            <a:off x="7941088" y="3771593"/>
            <a:ext cx="137037" cy="198046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txBox="1">
            <a:spLocks noGrp="1"/>
          </p:cNvSpPr>
          <p:nvPr>
            <p:ph type="subTitle" idx="1"/>
          </p:nvPr>
        </p:nvSpPr>
        <p:spPr>
          <a:xfrm>
            <a:off x="713250" y="1216000"/>
            <a:ext cx="7717500" cy="3383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1200"/>
              <a:buChar char="●"/>
              <a:defRPr sz="1200"/>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a:endParaRPr/>
          </a:p>
        </p:txBody>
      </p:sp>
      <p:sp>
        <p:nvSpPr>
          <p:cNvPr id="41" name="Google Shape;41;p4"/>
          <p:cNvSpPr txBox="1">
            <a:spLocks noGrp="1"/>
          </p:cNvSpPr>
          <p:nvPr>
            <p:ph type="title"/>
          </p:nvPr>
        </p:nvSpPr>
        <p:spPr>
          <a:xfrm>
            <a:off x="713250" y="539500"/>
            <a:ext cx="7717500" cy="539400"/>
          </a:xfrm>
          <a:prstGeom prst="rect">
            <a:avLst/>
          </a:prstGeom>
          <a:noFill/>
        </p:spPr>
        <p:txBody>
          <a:bodyPr spcFirstLastPara="1" wrap="square" lIns="91425" tIns="91425" rIns="91425" bIns="91425" anchor="ctr" anchorCtr="0">
            <a:noAutofit/>
          </a:bodyPr>
          <a:lstStyle>
            <a:lvl1pPr lvl="0" algn="l" rtl="0">
              <a:spcBef>
                <a:spcPts val="0"/>
              </a:spcBef>
              <a:spcAft>
                <a:spcPts val="0"/>
              </a:spcAft>
              <a:buSzPts val="3600"/>
              <a:buFont typeface="Caveat"/>
              <a:buNone/>
              <a:defRPr sz="3600"/>
            </a:lvl1pPr>
            <a:lvl2pPr lvl="1" rtl="0">
              <a:spcBef>
                <a:spcPts val="0"/>
              </a:spcBef>
              <a:spcAft>
                <a:spcPts val="0"/>
              </a:spcAft>
              <a:buSzPts val="3000"/>
              <a:buFont typeface="Josefin Slab"/>
              <a:buNone/>
              <a:defRPr sz="3000">
                <a:latin typeface="Josefin Slab"/>
                <a:ea typeface="Josefin Slab"/>
                <a:cs typeface="Josefin Slab"/>
                <a:sym typeface="Josefin Slab"/>
              </a:defRPr>
            </a:lvl2pPr>
            <a:lvl3pPr lvl="2" rtl="0">
              <a:spcBef>
                <a:spcPts val="0"/>
              </a:spcBef>
              <a:spcAft>
                <a:spcPts val="0"/>
              </a:spcAft>
              <a:buSzPts val="3000"/>
              <a:buFont typeface="Josefin Slab"/>
              <a:buNone/>
              <a:defRPr sz="3000">
                <a:latin typeface="Josefin Slab"/>
                <a:ea typeface="Josefin Slab"/>
                <a:cs typeface="Josefin Slab"/>
                <a:sym typeface="Josefin Slab"/>
              </a:defRPr>
            </a:lvl3pPr>
            <a:lvl4pPr lvl="3" rtl="0">
              <a:spcBef>
                <a:spcPts val="0"/>
              </a:spcBef>
              <a:spcAft>
                <a:spcPts val="0"/>
              </a:spcAft>
              <a:buSzPts val="3000"/>
              <a:buFont typeface="Josefin Slab"/>
              <a:buNone/>
              <a:defRPr sz="3000">
                <a:latin typeface="Josefin Slab"/>
                <a:ea typeface="Josefin Slab"/>
                <a:cs typeface="Josefin Slab"/>
                <a:sym typeface="Josefin Slab"/>
              </a:defRPr>
            </a:lvl4pPr>
            <a:lvl5pPr lvl="4" rtl="0">
              <a:spcBef>
                <a:spcPts val="0"/>
              </a:spcBef>
              <a:spcAft>
                <a:spcPts val="0"/>
              </a:spcAft>
              <a:buSzPts val="3000"/>
              <a:buFont typeface="Josefin Slab"/>
              <a:buNone/>
              <a:defRPr sz="3000">
                <a:latin typeface="Josefin Slab"/>
                <a:ea typeface="Josefin Slab"/>
                <a:cs typeface="Josefin Slab"/>
                <a:sym typeface="Josefin Slab"/>
              </a:defRPr>
            </a:lvl5pPr>
            <a:lvl6pPr lvl="5" rtl="0">
              <a:spcBef>
                <a:spcPts val="0"/>
              </a:spcBef>
              <a:spcAft>
                <a:spcPts val="0"/>
              </a:spcAft>
              <a:buSzPts val="3000"/>
              <a:buFont typeface="Josefin Slab"/>
              <a:buNone/>
              <a:defRPr sz="3000">
                <a:latin typeface="Josefin Slab"/>
                <a:ea typeface="Josefin Slab"/>
                <a:cs typeface="Josefin Slab"/>
                <a:sym typeface="Josefin Slab"/>
              </a:defRPr>
            </a:lvl6pPr>
            <a:lvl7pPr lvl="6" rtl="0">
              <a:spcBef>
                <a:spcPts val="0"/>
              </a:spcBef>
              <a:spcAft>
                <a:spcPts val="0"/>
              </a:spcAft>
              <a:buSzPts val="3000"/>
              <a:buFont typeface="Josefin Slab"/>
              <a:buNone/>
              <a:defRPr sz="3000">
                <a:latin typeface="Josefin Slab"/>
                <a:ea typeface="Josefin Slab"/>
                <a:cs typeface="Josefin Slab"/>
                <a:sym typeface="Josefin Slab"/>
              </a:defRPr>
            </a:lvl7pPr>
            <a:lvl8pPr lvl="7" rtl="0">
              <a:spcBef>
                <a:spcPts val="0"/>
              </a:spcBef>
              <a:spcAft>
                <a:spcPts val="0"/>
              </a:spcAft>
              <a:buSzPts val="3000"/>
              <a:buFont typeface="Josefin Slab"/>
              <a:buNone/>
              <a:defRPr sz="3000">
                <a:latin typeface="Josefin Slab"/>
                <a:ea typeface="Josefin Slab"/>
                <a:cs typeface="Josefin Slab"/>
                <a:sym typeface="Josefin Slab"/>
              </a:defRPr>
            </a:lvl8pPr>
            <a:lvl9pPr lvl="8" rtl="0">
              <a:spcBef>
                <a:spcPts val="0"/>
              </a:spcBef>
              <a:spcAft>
                <a:spcPts val="0"/>
              </a:spcAft>
              <a:buSzPts val="3000"/>
              <a:buFont typeface="Josefin Slab"/>
              <a:buNone/>
              <a:defRPr sz="3000">
                <a:latin typeface="Josefin Slab"/>
                <a:ea typeface="Josefin Slab"/>
                <a:cs typeface="Josefin Slab"/>
                <a:sym typeface="Josefin Slab"/>
              </a:defRPr>
            </a:lvl9pPr>
          </a:lstStyle>
          <a:p>
            <a:endParaRPr/>
          </a:p>
        </p:txBody>
      </p:sp>
      <p:sp>
        <p:nvSpPr>
          <p:cNvPr id="42" name="Google Shape;42;p4"/>
          <p:cNvSpPr/>
          <p:nvPr/>
        </p:nvSpPr>
        <p:spPr>
          <a:xfrm rot="5400000">
            <a:off x="1681950" y="183909"/>
            <a:ext cx="43200" cy="198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3"/>
        <p:cNvGrpSpPr/>
        <p:nvPr/>
      </p:nvGrpSpPr>
      <p:grpSpPr>
        <a:xfrm>
          <a:off x="0" y="0"/>
          <a:ext cx="0" cy="0"/>
          <a:chOff x="0" y="0"/>
          <a:chExt cx="0" cy="0"/>
        </a:xfrm>
      </p:grpSpPr>
      <p:sp>
        <p:nvSpPr>
          <p:cNvPr id="44" name="Google Shape;44;p5"/>
          <p:cNvSpPr/>
          <p:nvPr/>
        </p:nvSpPr>
        <p:spPr>
          <a:xfrm rot="2700000">
            <a:off x="-1887273" y="2927931"/>
            <a:ext cx="2279995" cy="2279995"/>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rot="2700000">
            <a:off x="-205218" y="4635574"/>
            <a:ext cx="2279995" cy="227999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rot="2700000">
            <a:off x="7416388" y="-837657"/>
            <a:ext cx="137037" cy="198046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txBox="1">
            <a:spLocks noGrp="1"/>
          </p:cNvSpPr>
          <p:nvPr>
            <p:ph type="subTitle" idx="1"/>
          </p:nvPr>
        </p:nvSpPr>
        <p:spPr>
          <a:xfrm>
            <a:off x="1334250" y="2980751"/>
            <a:ext cx="2567400" cy="991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48" name="Google Shape;48;p5"/>
          <p:cNvSpPr txBox="1">
            <a:spLocks noGrp="1"/>
          </p:cNvSpPr>
          <p:nvPr>
            <p:ph type="subTitle" idx="2"/>
          </p:nvPr>
        </p:nvSpPr>
        <p:spPr>
          <a:xfrm>
            <a:off x="5253875" y="2980751"/>
            <a:ext cx="2567400" cy="991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49" name="Google Shape;49;p5"/>
          <p:cNvSpPr txBox="1">
            <a:spLocks noGrp="1"/>
          </p:cNvSpPr>
          <p:nvPr>
            <p:ph type="subTitle" idx="3"/>
          </p:nvPr>
        </p:nvSpPr>
        <p:spPr>
          <a:xfrm>
            <a:off x="1334175" y="2457950"/>
            <a:ext cx="2567400" cy="53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Yanone Kaffeesatz"/>
              <a:buNone/>
              <a:defRPr sz="2600">
                <a:latin typeface="DM Serif Display"/>
                <a:ea typeface="DM Serif Display"/>
                <a:cs typeface="DM Serif Display"/>
                <a:sym typeface="DM Serif Display"/>
              </a:defRPr>
            </a:lvl1pPr>
            <a:lvl2pPr lvl="1" rtl="0">
              <a:spcBef>
                <a:spcPts val="0"/>
              </a:spcBef>
              <a:spcAft>
                <a:spcPts val="0"/>
              </a:spcAft>
              <a:buSzPts val="2400"/>
              <a:buFont typeface="Yanone Kaffeesatz"/>
              <a:buNone/>
              <a:defRPr sz="2400">
                <a:latin typeface="Yanone Kaffeesatz"/>
                <a:ea typeface="Yanone Kaffeesatz"/>
                <a:cs typeface="Yanone Kaffeesatz"/>
                <a:sym typeface="Yanone Kaffeesatz"/>
              </a:defRPr>
            </a:lvl2pPr>
            <a:lvl3pPr lvl="2" rtl="0">
              <a:spcBef>
                <a:spcPts val="0"/>
              </a:spcBef>
              <a:spcAft>
                <a:spcPts val="0"/>
              </a:spcAft>
              <a:buSzPts val="2400"/>
              <a:buFont typeface="Yanone Kaffeesatz"/>
              <a:buNone/>
              <a:defRPr sz="2400">
                <a:latin typeface="Yanone Kaffeesatz"/>
                <a:ea typeface="Yanone Kaffeesatz"/>
                <a:cs typeface="Yanone Kaffeesatz"/>
                <a:sym typeface="Yanone Kaffeesatz"/>
              </a:defRPr>
            </a:lvl3pPr>
            <a:lvl4pPr lvl="3" rtl="0">
              <a:spcBef>
                <a:spcPts val="0"/>
              </a:spcBef>
              <a:spcAft>
                <a:spcPts val="0"/>
              </a:spcAft>
              <a:buSzPts val="2400"/>
              <a:buFont typeface="Yanone Kaffeesatz"/>
              <a:buNone/>
              <a:defRPr sz="2400">
                <a:latin typeface="Yanone Kaffeesatz"/>
                <a:ea typeface="Yanone Kaffeesatz"/>
                <a:cs typeface="Yanone Kaffeesatz"/>
                <a:sym typeface="Yanone Kaffeesatz"/>
              </a:defRPr>
            </a:lvl4pPr>
            <a:lvl5pPr lvl="4" rtl="0">
              <a:spcBef>
                <a:spcPts val="0"/>
              </a:spcBef>
              <a:spcAft>
                <a:spcPts val="0"/>
              </a:spcAft>
              <a:buSzPts val="2400"/>
              <a:buFont typeface="Yanone Kaffeesatz"/>
              <a:buNone/>
              <a:defRPr sz="2400">
                <a:latin typeface="Yanone Kaffeesatz"/>
                <a:ea typeface="Yanone Kaffeesatz"/>
                <a:cs typeface="Yanone Kaffeesatz"/>
                <a:sym typeface="Yanone Kaffeesatz"/>
              </a:defRPr>
            </a:lvl5pPr>
            <a:lvl6pPr lvl="5" rtl="0">
              <a:spcBef>
                <a:spcPts val="0"/>
              </a:spcBef>
              <a:spcAft>
                <a:spcPts val="0"/>
              </a:spcAft>
              <a:buSzPts val="2400"/>
              <a:buFont typeface="Yanone Kaffeesatz"/>
              <a:buNone/>
              <a:defRPr sz="2400">
                <a:latin typeface="Yanone Kaffeesatz"/>
                <a:ea typeface="Yanone Kaffeesatz"/>
                <a:cs typeface="Yanone Kaffeesatz"/>
                <a:sym typeface="Yanone Kaffeesatz"/>
              </a:defRPr>
            </a:lvl6pPr>
            <a:lvl7pPr lvl="6" rtl="0">
              <a:spcBef>
                <a:spcPts val="0"/>
              </a:spcBef>
              <a:spcAft>
                <a:spcPts val="0"/>
              </a:spcAft>
              <a:buSzPts val="2400"/>
              <a:buFont typeface="Yanone Kaffeesatz"/>
              <a:buNone/>
              <a:defRPr sz="2400">
                <a:latin typeface="Yanone Kaffeesatz"/>
                <a:ea typeface="Yanone Kaffeesatz"/>
                <a:cs typeface="Yanone Kaffeesatz"/>
                <a:sym typeface="Yanone Kaffeesatz"/>
              </a:defRPr>
            </a:lvl7pPr>
            <a:lvl8pPr lvl="7" rtl="0">
              <a:spcBef>
                <a:spcPts val="0"/>
              </a:spcBef>
              <a:spcAft>
                <a:spcPts val="0"/>
              </a:spcAft>
              <a:buSzPts val="2400"/>
              <a:buFont typeface="Yanone Kaffeesatz"/>
              <a:buNone/>
              <a:defRPr sz="2400">
                <a:latin typeface="Yanone Kaffeesatz"/>
                <a:ea typeface="Yanone Kaffeesatz"/>
                <a:cs typeface="Yanone Kaffeesatz"/>
                <a:sym typeface="Yanone Kaffeesatz"/>
              </a:defRPr>
            </a:lvl8pPr>
            <a:lvl9pPr lvl="8" rtl="0">
              <a:spcBef>
                <a:spcPts val="0"/>
              </a:spcBef>
              <a:spcAft>
                <a:spcPts val="0"/>
              </a:spcAft>
              <a:buSzPts val="2400"/>
              <a:buFont typeface="Yanone Kaffeesatz"/>
              <a:buNone/>
              <a:defRPr sz="2400">
                <a:latin typeface="Yanone Kaffeesatz"/>
                <a:ea typeface="Yanone Kaffeesatz"/>
                <a:cs typeface="Yanone Kaffeesatz"/>
                <a:sym typeface="Yanone Kaffeesatz"/>
              </a:defRPr>
            </a:lvl9pPr>
          </a:lstStyle>
          <a:p>
            <a:endParaRPr/>
          </a:p>
        </p:txBody>
      </p:sp>
      <p:sp>
        <p:nvSpPr>
          <p:cNvPr id="50" name="Google Shape;50;p5"/>
          <p:cNvSpPr txBox="1">
            <a:spLocks noGrp="1"/>
          </p:cNvSpPr>
          <p:nvPr>
            <p:ph type="subTitle" idx="4"/>
          </p:nvPr>
        </p:nvSpPr>
        <p:spPr>
          <a:xfrm>
            <a:off x="5253860" y="2457939"/>
            <a:ext cx="2567400" cy="53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Yanone Kaffeesatz"/>
              <a:buNone/>
              <a:defRPr sz="2600">
                <a:latin typeface="DM Serif Display"/>
                <a:ea typeface="DM Serif Display"/>
                <a:cs typeface="DM Serif Display"/>
                <a:sym typeface="DM Serif Display"/>
              </a:defRPr>
            </a:lvl1pPr>
            <a:lvl2pPr lvl="1" rtl="0">
              <a:spcBef>
                <a:spcPts val="0"/>
              </a:spcBef>
              <a:spcAft>
                <a:spcPts val="0"/>
              </a:spcAft>
              <a:buSzPts val="2400"/>
              <a:buFont typeface="Yanone Kaffeesatz"/>
              <a:buNone/>
              <a:defRPr sz="2400">
                <a:latin typeface="Yanone Kaffeesatz"/>
                <a:ea typeface="Yanone Kaffeesatz"/>
                <a:cs typeface="Yanone Kaffeesatz"/>
                <a:sym typeface="Yanone Kaffeesatz"/>
              </a:defRPr>
            </a:lvl2pPr>
            <a:lvl3pPr lvl="2" rtl="0">
              <a:spcBef>
                <a:spcPts val="0"/>
              </a:spcBef>
              <a:spcAft>
                <a:spcPts val="0"/>
              </a:spcAft>
              <a:buSzPts val="2400"/>
              <a:buFont typeface="Yanone Kaffeesatz"/>
              <a:buNone/>
              <a:defRPr sz="2400">
                <a:latin typeface="Yanone Kaffeesatz"/>
                <a:ea typeface="Yanone Kaffeesatz"/>
                <a:cs typeface="Yanone Kaffeesatz"/>
                <a:sym typeface="Yanone Kaffeesatz"/>
              </a:defRPr>
            </a:lvl3pPr>
            <a:lvl4pPr lvl="3" rtl="0">
              <a:spcBef>
                <a:spcPts val="0"/>
              </a:spcBef>
              <a:spcAft>
                <a:spcPts val="0"/>
              </a:spcAft>
              <a:buSzPts val="2400"/>
              <a:buFont typeface="Yanone Kaffeesatz"/>
              <a:buNone/>
              <a:defRPr sz="2400">
                <a:latin typeface="Yanone Kaffeesatz"/>
                <a:ea typeface="Yanone Kaffeesatz"/>
                <a:cs typeface="Yanone Kaffeesatz"/>
                <a:sym typeface="Yanone Kaffeesatz"/>
              </a:defRPr>
            </a:lvl4pPr>
            <a:lvl5pPr lvl="4" rtl="0">
              <a:spcBef>
                <a:spcPts val="0"/>
              </a:spcBef>
              <a:spcAft>
                <a:spcPts val="0"/>
              </a:spcAft>
              <a:buSzPts val="2400"/>
              <a:buFont typeface="Yanone Kaffeesatz"/>
              <a:buNone/>
              <a:defRPr sz="2400">
                <a:latin typeface="Yanone Kaffeesatz"/>
                <a:ea typeface="Yanone Kaffeesatz"/>
                <a:cs typeface="Yanone Kaffeesatz"/>
                <a:sym typeface="Yanone Kaffeesatz"/>
              </a:defRPr>
            </a:lvl5pPr>
            <a:lvl6pPr lvl="5" rtl="0">
              <a:spcBef>
                <a:spcPts val="0"/>
              </a:spcBef>
              <a:spcAft>
                <a:spcPts val="0"/>
              </a:spcAft>
              <a:buSzPts val="2400"/>
              <a:buFont typeface="Yanone Kaffeesatz"/>
              <a:buNone/>
              <a:defRPr sz="2400">
                <a:latin typeface="Yanone Kaffeesatz"/>
                <a:ea typeface="Yanone Kaffeesatz"/>
                <a:cs typeface="Yanone Kaffeesatz"/>
                <a:sym typeface="Yanone Kaffeesatz"/>
              </a:defRPr>
            </a:lvl6pPr>
            <a:lvl7pPr lvl="6" rtl="0">
              <a:spcBef>
                <a:spcPts val="0"/>
              </a:spcBef>
              <a:spcAft>
                <a:spcPts val="0"/>
              </a:spcAft>
              <a:buSzPts val="2400"/>
              <a:buFont typeface="Yanone Kaffeesatz"/>
              <a:buNone/>
              <a:defRPr sz="2400">
                <a:latin typeface="Yanone Kaffeesatz"/>
                <a:ea typeface="Yanone Kaffeesatz"/>
                <a:cs typeface="Yanone Kaffeesatz"/>
                <a:sym typeface="Yanone Kaffeesatz"/>
              </a:defRPr>
            </a:lvl7pPr>
            <a:lvl8pPr lvl="7" rtl="0">
              <a:spcBef>
                <a:spcPts val="0"/>
              </a:spcBef>
              <a:spcAft>
                <a:spcPts val="0"/>
              </a:spcAft>
              <a:buSzPts val="2400"/>
              <a:buFont typeface="Yanone Kaffeesatz"/>
              <a:buNone/>
              <a:defRPr sz="2400">
                <a:latin typeface="Yanone Kaffeesatz"/>
                <a:ea typeface="Yanone Kaffeesatz"/>
                <a:cs typeface="Yanone Kaffeesatz"/>
                <a:sym typeface="Yanone Kaffeesatz"/>
              </a:defRPr>
            </a:lvl8pPr>
            <a:lvl9pPr lvl="8" rtl="0">
              <a:spcBef>
                <a:spcPts val="0"/>
              </a:spcBef>
              <a:spcAft>
                <a:spcPts val="0"/>
              </a:spcAft>
              <a:buSzPts val="2400"/>
              <a:buFont typeface="Yanone Kaffeesatz"/>
              <a:buNone/>
              <a:defRPr sz="2400">
                <a:latin typeface="Yanone Kaffeesatz"/>
                <a:ea typeface="Yanone Kaffeesatz"/>
                <a:cs typeface="Yanone Kaffeesatz"/>
                <a:sym typeface="Yanone Kaffeesatz"/>
              </a:defRPr>
            </a:lvl9pPr>
          </a:lstStyle>
          <a:p>
            <a:endParaRPr/>
          </a:p>
        </p:txBody>
      </p:sp>
      <p:sp>
        <p:nvSpPr>
          <p:cNvPr id="51" name="Google Shape;51;p5"/>
          <p:cNvSpPr txBox="1">
            <a:spLocks noGrp="1"/>
          </p:cNvSpPr>
          <p:nvPr>
            <p:ph type="title"/>
          </p:nvPr>
        </p:nvSpPr>
        <p:spPr>
          <a:xfrm>
            <a:off x="713250" y="539500"/>
            <a:ext cx="7717500" cy="539400"/>
          </a:xfrm>
          <a:prstGeom prst="rect">
            <a:avLst/>
          </a:prstGeom>
          <a:noFill/>
        </p:spPr>
        <p:txBody>
          <a:bodyPr spcFirstLastPara="1" wrap="square" lIns="91425" tIns="91425" rIns="91425" bIns="91425" anchor="ctr" anchorCtr="0">
            <a:noAutofit/>
          </a:bodyPr>
          <a:lstStyle>
            <a:lvl1pPr lvl="0" algn="l" rtl="0">
              <a:spcBef>
                <a:spcPts val="0"/>
              </a:spcBef>
              <a:spcAft>
                <a:spcPts val="0"/>
              </a:spcAft>
              <a:buSzPts val="3600"/>
              <a:buFont typeface="Caveat"/>
              <a:buNone/>
              <a:defRPr sz="3600"/>
            </a:lvl1pPr>
            <a:lvl2pPr lvl="1" rtl="0">
              <a:spcBef>
                <a:spcPts val="0"/>
              </a:spcBef>
              <a:spcAft>
                <a:spcPts val="0"/>
              </a:spcAft>
              <a:buSzPts val="3000"/>
              <a:buFont typeface="Josefin Slab"/>
              <a:buNone/>
              <a:defRPr sz="3000">
                <a:latin typeface="Josefin Slab"/>
                <a:ea typeface="Josefin Slab"/>
                <a:cs typeface="Josefin Slab"/>
                <a:sym typeface="Josefin Slab"/>
              </a:defRPr>
            </a:lvl2pPr>
            <a:lvl3pPr lvl="2" rtl="0">
              <a:spcBef>
                <a:spcPts val="0"/>
              </a:spcBef>
              <a:spcAft>
                <a:spcPts val="0"/>
              </a:spcAft>
              <a:buSzPts val="3000"/>
              <a:buFont typeface="Josefin Slab"/>
              <a:buNone/>
              <a:defRPr sz="3000">
                <a:latin typeface="Josefin Slab"/>
                <a:ea typeface="Josefin Slab"/>
                <a:cs typeface="Josefin Slab"/>
                <a:sym typeface="Josefin Slab"/>
              </a:defRPr>
            </a:lvl3pPr>
            <a:lvl4pPr lvl="3" rtl="0">
              <a:spcBef>
                <a:spcPts val="0"/>
              </a:spcBef>
              <a:spcAft>
                <a:spcPts val="0"/>
              </a:spcAft>
              <a:buSzPts val="3000"/>
              <a:buFont typeface="Josefin Slab"/>
              <a:buNone/>
              <a:defRPr sz="3000">
                <a:latin typeface="Josefin Slab"/>
                <a:ea typeface="Josefin Slab"/>
                <a:cs typeface="Josefin Slab"/>
                <a:sym typeface="Josefin Slab"/>
              </a:defRPr>
            </a:lvl4pPr>
            <a:lvl5pPr lvl="4" rtl="0">
              <a:spcBef>
                <a:spcPts val="0"/>
              </a:spcBef>
              <a:spcAft>
                <a:spcPts val="0"/>
              </a:spcAft>
              <a:buSzPts val="3000"/>
              <a:buFont typeface="Josefin Slab"/>
              <a:buNone/>
              <a:defRPr sz="3000">
                <a:latin typeface="Josefin Slab"/>
                <a:ea typeface="Josefin Slab"/>
                <a:cs typeface="Josefin Slab"/>
                <a:sym typeface="Josefin Slab"/>
              </a:defRPr>
            </a:lvl5pPr>
            <a:lvl6pPr lvl="5" rtl="0">
              <a:spcBef>
                <a:spcPts val="0"/>
              </a:spcBef>
              <a:spcAft>
                <a:spcPts val="0"/>
              </a:spcAft>
              <a:buSzPts val="3000"/>
              <a:buFont typeface="Josefin Slab"/>
              <a:buNone/>
              <a:defRPr sz="3000">
                <a:latin typeface="Josefin Slab"/>
                <a:ea typeface="Josefin Slab"/>
                <a:cs typeface="Josefin Slab"/>
                <a:sym typeface="Josefin Slab"/>
              </a:defRPr>
            </a:lvl6pPr>
            <a:lvl7pPr lvl="6" rtl="0">
              <a:spcBef>
                <a:spcPts val="0"/>
              </a:spcBef>
              <a:spcAft>
                <a:spcPts val="0"/>
              </a:spcAft>
              <a:buSzPts val="3000"/>
              <a:buFont typeface="Josefin Slab"/>
              <a:buNone/>
              <a:defRPr sz="3000">
                <a:latin typeface="Josefin Slab"/>
                <a:ea typeface="Josefin Slab"/>
                <a:cs typeface="Josefin Slab"/>
                <a:sym typeface="Josefin Slab"/>
              </a:defRPr>
            </a:lvl7pPr>
            <a:lvl8pPr lvl="7" rtl="0">
              <a:spcBef>
                <a:spcPts val="0"/>
              </a:spcBef>
              <a:spcAft>
                <a:spcPts val="0"/>
              </a:spcAft>
              <a:buSzPts val="3000"/>
              <a:buFont typeface="Josefin Slab"/>
              <a:buNone/>
              <a:defRPr sz="3000">
                <a:latin typeface="Josefin Slab"/>
                <a:ea typeface="Josefin Slab"/>
                <a:cs typeface="Josefin Slab"/>
                <a:sym typeface="Josefin Slab"/>
              </a:defRPr>
            </a:lvl8pPr>
            <a:lvl9pPr lvl="8" rtl="0">
              <a:spcBef>
                <a:spcPts val="0"/>
              </a:spcBef>
              <a:spcAft>
                <a:spcPts val="0"/>
              </a:spcAft>
              <a:buSzPts val="3000"/>
              <a:buFont typeface="Josefin Slab"/>
              <a:buNone/>
              <a:defRPr sz="3000">
                <a:latin typeface="Josefin Slab"/>
                <a:ea typeface="Josefin Slab"/>
                <a:cs typeface="Josefin Slab"/>
                <a:sym typeface="Josefin Slab"/>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
        <p:cNvGrpSpPr/>
        <p:nvPr/>
      </p:nvGrpSpPr>
      <p:grpSpPr>
        <a:xfrm>
          <a:off x="0" y="0"/>
          <a:ext cx="0" cy="0"/>
          <a:chOff x="0" y="0"/>
          <a:chExt cx="0" cy="0"/>
        </a:xfrm>
      </p:grpSpPr>
      <p:sp>
        <p:nvSpPr>
          <p:cNvPr id="53" name="Google Shape;53;p6"/>
          <p:cNvSpPr txBox="1">
            <a:spLocks noGrp="1"/>
          </p:cNvSpPr>
          <p:nvPr>
            <p:ph type="title"/>
          </p:nvPr>
        </p:nvSpPr>
        <p:spPr>
          <a:xfrm>
            <a:off x="713250" y="539500"/>
            <a:ext cx="7717500" cy="539400"/>
          </a:xfrm>
          <a:prstGeom prst="rect">
            <a:avLst/>
          </a:prstGeom>
          <a:noFill/>
        </p:spPr>
        <p:txBody>
          <a:bodyPr spcFirstLastPara="1" wrap="square" lIns="91425" tIns="91425" rIns="91425" bIns="91425" anchor="ctr" anchorCtr="0">
            <a:noAutofit/>
          </a:bodyPr>
          <a:lstStyle>
            <a:lvl1pPr lvl="0" algn="l" rtl="0">
              <a:spcBef>
                <a:spcPts val="0"/>
              </a:spcBef>
              <a:spcAft>
                <a:spcPts val="0"/>
              </a:spcAft>
              <a:buSzPts val="3600"/>
              <a:buFont typeface="Caveat"/>
              <a:buNone/>
              <a:defRPr sz="3600"/>
            </a:lvl1pPr>
            <a:lvl2pPr lvl="1" rtl="0">
              <a:spcBef>
                <a:spcPts val="0"/>
              </a:spcBef>
              <a:spcAft>
                <a:spcPts val="0"/>
              </a:spcAft>
              <a:buSzPts val="3000"/>
              <a:buFont typeface="Josefin Slab"/>
              <a:buNone/>
              <a:defRPr sz="3000">
                <a:latin typeface="Josefin Slab"/>
                <a:ea typeface="Josefin Slab"/>
                <a:cs typeface="Josefin Slab"/>
                <a:sym typeface="Josefin Slab"/>
              </a:defRPr>
            </a:lvl2pPr>
            <a:lvl3pPr lvl="2" rtl="0">
              <a:spcBef>
                <a:spcPts val="0"/>
              </a:spcBef>
              <a:spcAft>
                <a:spcPts val="0"/>
              </a:spcAft>
              <a:buSzPts val="3000"/>
              <a:buFont typeface="Josefin Slab"/>
              <a:buNone/>
              <a:defRPr sz="3000">
                <a:latin typeface="Josefin Slab"/>
                <a:ea typeface="Josefin Slab"/>
                <a:cs typeface="Josefin Slab"/>
                <a:sym typeface="Josefin Slab"/>
              </a:defRPr>
            </a:lvl3pPr>
            <a:lvl4pPr lvl="3" rtl="0">
              <a:spcBef>
                <a:spcPts val="0"/>
              </a:spcBef>
              <a:spcAft>
                <a:spcPts val="0"/>
              </a:spcAft>
              <a:buSzPts val="3000"/>
              <a:buFont typeface="Josefin Slab"/>
              <a:buNone/>
              <a:defRPr sz="3000">
                <a:latin typeface="Josefin Slab"/>
                <a:ea typeface="Josefin Slab"/>
                <a:cs typeface="Josefin Slab"/>
                <a:sym typeface="Josefin Slab"/>
              </a:defRPr>
            </a:lvl4pPr>
            <a:lvl5pPr lvl="4" rtl="0">
              <a:spcBef>
                <a:spcPts val="0"/>
              </a:spcBef>
              <a:spcAft>
                <a:spcPts val="0"/>
              </a:spcAft>
              <a:buSzPts val="3000"/>
              <a:buFont typeface="Josefin Slab"/>
              <a:buNone/>
              <a:defRPr sz="3000">
                <a:latin typeface="Josefin Slab"/>
                <a:ea typeface="Josefin Slab"/>
                <a:cs typeface="Josefin Slab"/>
                <a:sym typeface="Josefin Slab"/>
              </a:defRPr>
            </a:lvl5pPr>
            <a:lvl6pPr lvl="5" rtl="0">
              <a:spcBef>
                <a:spcPts val="0"/>
              </a:spcBef>
              <a:spcAft>
                <a:spcPts val="0"/>
              </a:spcAft>
              <a:buSzPts val="3000"/>
              <a:buFont typeface="Josefin Slab"/>
              <a:buNone/>
              <a:defRPr sz="3000">
                <a:latin typeface="Josefin Slab"/>
                <a:ea typeface="Josefin Slab"/>
                <a:cs typeface="Josefin Slab"/>
                <a:sym typeface="Josefin Slab"/>
              </a:defRPr>
            </a:lvl6pPr>
            <a:lvl7pPr lvl="6" rtl="0">
              <a:spcBef>
                <a:spcPts val="0"/>
              </a:spcBef>
              <a:spcAft>
                <a:spcPts val="0"/>
              </a:spcAft>
              <a:buSzPts val="3000"/>
              <a:buFont typeface="Josefin Slab"/>
              <a:buNone/>
              <a:defRPr sz="3000">
                <a:latin typeface="Josefin Slab"/>
                <a:ea typeface="Josefin Slab"/>
                <a:cs typeface="Josefin Slab"/>
                <a:sym typeface="Josefin Slab"/>
              </a:defRPr>
            </a:lvl7pPr>
            <a:lvl8pPr lvl="7" rtl="0">
              <a:spcBef>
                <a:spcPts val="0"/>
              </a:spcBef>
              <a:spcAft>
                <a:spcPts val="0"/>
              </a:spcAft>
              <a:buSzPts val="3000"/>
              <a:buFont typeface="Josefin Slab"/>
              <a:buNone/>
              <a:defRPr sz="3000">
                <a:latin typeface="Josefin Slab"/>
                <a:ea typeface="Josefin Slab"/>
                <a:cs typeface="Josefin Slab"/>
                <a:sym typeface="Josefin Slab"/>
              </a:defRPr>
            </a:lvl8pPr>
            <a:lvl9pPr lvl="8" rtl="0">
              <a:spcBef>
                <a:spcPts val="0"/>
              </a:spcBef>
              <a:spcAft>
                <a:spcPts val="0"/>
              </a:spcAft>
              <a:buSzPts val="3000"/>
              <a:buFont typeface="Josefin Slab"/>
              <a:buNone/>
              <a:defRPr sz="3000">
                <a:latin typeface="Josefin Slab"/>
                <a:ea typeface="Josefin Slab"/>
                <a:cs typeface="Josefin Slab"/>
                <a:sym typeface="Josefin Slab"/>
              </a:defRPr>
            </a:lvl9pPr>
          </a:lstStyle>
          <a:p>
            <a:endParaRPr/>
          </a:p>
        </p:txBody>
      </p:sp>
      <p:sp>
        <p:nvSpPr>
          <p:cNvPr id="54" name="Google Shape;54;p6"/>
          <p:cNvSpPr/>
          <p:nvPr/>
        </p:nvSpPr>
        <p:spPr>
          <a:xfrm rot="5400000">
            <a:off x="1681950" y="183909"/>
            <a:ext cx="43200" cy="198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5"/>
        <p:cNvGrpSpPr/>
        <p:nvPr/>
      </p:nvGrpSpPr>
      <p:grpSpPr>
        <a:xfrm>
          <a:off x="0" y="0"/>
          <a:ext cx="0" cy="0"/>
          <a:chOff x="0" y="0"/>
          <a:chExt cx="0" cy="0"/>
        </a:xfrm>
      </p:grpSpPr>
      <p:sp>
        <p:nvSpPr>
          <p:cNvPr id="56" name="Google Shape;56;p7"/>
          <p:cNvSpPr/>
          <p:nvPr/>
        </p:nvSpPr>
        <p:spPr>
          <a:xfrm rot="2700000">
            <a:off x="1876663" y="-636521"/>
            <a:ext cx="1228669" cy="122866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 name="Google Shape;57;p7"/>
          <p:cNvGrpSpPr/>
          <p:nvPr/>
        </p:nvGrpSpPr>
        <p:grpSpPr>
          <a:xfrm>
            <a:off x="-844949" y="1578562"/>
            <a:ext cx="1737424" cy="1737425"/>
            <a:chOff x="5279626" y="2678000"/>
            <a:chExt cx="1737424" cy="1737425"/>
          </a:xfrm>
        </p:grpSpPr>
        <p:sp>
          <p:nvSpPr>
            <p:cNvPr id="58" name="Google Shape;58;p7"/>
            <p:cNvSpPr/>
            <p:nvPr/>
          </p:nvSpPr>
          <p:spPr>
            <a:xfrm rot="2700000">
              <a:off x="5858024" y="3066541"/>
              <a:ext cx="848952" cy="1228669"/>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7"/>
            <p:cNvSpPr/>
            <p:nvPr/>
          </p:nvSpPr>
          <p:spPr>
            <a:xfrm rot="2700000">
              <a:off x="5648601" y="2656015"/>
              <a:ext cx="446750" cy="122866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7"/>
          <p:cNvSpPr/>
          <p:nvPr/>
        </p:nvSpPr>
        <p:spPr>
          <a:xfrm rot="2700000">
            <a:off x="1506365" y="1329450"/>
            <a:ext cx="2279995" cy="2279995"/>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7"/>
          <p:cNvSpPr/>
          <p:nvPr/>
        </p:nvSpPr>
        <p:spPr>
          <a:xfrm rot="2700000">
            <a:off x="3419196" y="2514271"/>
            <a:ext cx="137037" cy="198046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7"/>
          <p:cNvSpPr txBox="1">
            <a:spLocks noGrp="1"/>
          </p:cNvSpPr>
          <p:nvPr>
            <p:ph type="subTitle" idx="1"/>
          </p:nvPr>
        </p:nvSpPr>
        <p:spPr>
          <a:xfrm>
            <a:off x="4572000" y="1540962"/>
            <a:ext cx="3858900" cy="2776200"/>
          </a:xfrm>
          <a:prstGeom prst="rect">
            <a:avLst/>
          </a:prstGeom>
        </p:spPr>
        <p:txBody>
          <a:bodyPr spcFirstLastPara="1" wrap="square" lIns="91425" tIns="91425" rIns="91425" bIns="91425" anchor="ctr" anchorCtr="0">
            <a:noAutofit/>
          </a:bodyPr>
          <a:lstStyle>
            <a:lvl1pPr lvl="0" rtl="0">
              <a:spcBef>
                <a:spcPts val="0"/>
              </a:spcBef>
              <a:spcAft>
                <a:spcPts val="0"/>
              </a:spcAft>
              <a:buSzPts val="1000"/>
              <a:buFont typeface="Anaheim"/>
              <a:buChar char="●"/>
              <a:defRPr/>
            </a:lvl1pPr>
            <a:lvl2pPr lvl="1" rtl="0">
              <a:spcBef>
                <a:spcPts val="0"/>
              </a:spcBef>
              <a:spcAft>
                <a:spcPts val="0"/>
              </a:spcAft>
              <a:buSzPts val="1400"/>
              <a:buFont typeface="Anaheim"/>
              <a:buChar char="○"/>
              <a:defRPr/>
            </a:lvl2pPr>
            <a:lvl3pPr lvl="2" rtl="0">
              <a:spcBef>
                <a:spcPts val="0"/>
              </a:spcBef>
              <a:spcAft>
                <a:spcPts val="0"/>
              </a:spcAft>
              <a:buSzPts val="1400"/>
              <a:buFont typeface="Anaheim"/>
              <a:buChar char="■"/>
              <a:defRPr/>
            </a:lvl3pPr>
            <a:lvl4pPr lvl="3" rtl="0">
              <a:spcBef>
                <a:spcPts val="0"/>
              </a:spcBef>
              <a:spcAft>
                <a:spcPts val="0"/>
              </a:spcAft>
              <a:buSzPts val="1400"/>
              <a:buFont typeface="Anaheim"/>
              <a:buChar char="●"/>
              <a:defRPr/>
            </a:lvl4pPr>
            <a:lvl5pPr lvl="4" rtl="0">
              <a:spcBef>
                <a:spcPts val="0"/>
              </a:spcBef>
              <a:spcAft>
                <a:spcPts val="0"/>
              </a:spcAft>
              <a:buSzPts val="1400"/>
              <a:buFont typeface="Anaheim"/>
              <a:buChar char="○"/>
              <a:defRPr/>
            </a:lvl5pPr>
            <a:lvl6pPr lvl="5" rtl="0">
              <a:spcBef>
                <a:spcPts val="0"/>
              </a:spcBef>
              <a:spcAft>
                <a:spcPts val="0"/>
              </a:spcAft>
              <a:buSzPts val="1400"/>
              <a:buFont typeface="Anaheim"/>
              <a:buChar char="■"/>
              <a:defRPr/>
            </a:lvl6pPr>
            <a:lvl7pPr lvl="6" rtl="0">
              <a:spcBef>
                <a:spcPts val="0"/>
              </a:spcBef>
              <a:spcAft>
                <a:spcPts val="0"/>
              </a:spcAft>
              <a:buSzPts val="1400"/>
              <a:buFont typeface="Anaheim"/>
              <a:buChar char="●"/>
              <a:defRPr/>
            </a:lvl7pPr>
            <a:lvl8pPr lvl="7" rtl="0">
              <a:spcBef>
                <a:spcPts val="0"/>
              </a:spcBef>
              <a:spcAft>
                <a:spcPts val="0"/>
              </a:spcAft>
              <a:buSzPts val="1400"/>
              <a:buFont typeface="Anaheim"/>
              <a:buChar char="○"/>
              <a:defRPr/>
            </a:lvl8pPr>
            <a:lvl9pPr lvl="8" rtl="0">
              <a:spcBef>
                <a:spcPts val="0"/>
              </a:spcBef>
              <a:spcAft>
                <a:spcPts val="0"/>
              </a:spcAft>
              <a:buSzPts val="1400"/>
              <a:buFont typeface="Anaheim"/>
              <a:buChar char="■"/>
              <a:defRPr/>
            </a:lvl9pPr>
          </a:lstStyle>
          <a:p>
            <a:endParaRPr/>
          </a:p>
        </p:txBody>
      </p:sp>
      <p:sp>
        <p:nvSpPr>
          <p:cNvPr id="63" name="Google Shape;63;p7"/>
          <p:cNvSpPr txBox="1">
            <a:spLocks noGrp="1"/>
          </p:cNvSpPr>
          <p:nvPr>
            <p:ph type="title"/>
          </p:nvPr>
        </p:nvSpPr>
        <p:spPr>
          <a:xfrm>
            <a:off x="4572000" y="811062"/>
            <a:ext cx="3858900" cy="592800"/>
          </a:xfrm>
          <a:prstGeom prst="rect">
            <a:avLst/>
          </a:prstGeom>
          <a:noFill/>
        </p:spPr>
        <p:txBody>
          <a:bodyPr spcFirstLastPara="1" wrap="square" lIns="91425" tIns="91425" rIns="91425" bIns="91425" anchor="ctr" anchorCtr="0">
            <a:noAutofit/>
          </a:bodyPr>
          <a:lstStyle>
            <a:lvl1pPr lvl="0" algn="l" rtl="0">
              <a:lnSpc>
                <a:spcPct val="75000"/>
              </a:lnSpc>
              <a:spcBef>
                <a:spcPts val="0"/>
              </a:spcBef>
              <a:spcAft>
                <a:spcPts val="0"/>
              </a:spcAft>
              <a:buSzPts val="3600"/>
              <a:buFont typeface="Caveat"/>
              <a:buNone/>
              <a:defRPr sz="3600"/>
            </a:lvl1pPr>
            <a:lvl2pPr lvl="1" rtl="0">
              <a:spcBef>
                <a:spcPts val="0"/>
              </a:spcBef>
              <a:spcAft>
                <a:spcPts val="0"/>
              </a:spcAft>
              <a:buSzPts val="3000"/>
              <a:buFont typeface="Josefin Slab"/>
              <a:buNone/>
              <a:defRPr sz="3000">
                <a:latin typeface="Josefin Slab"/>
                <a:ea typeface="Josefin Slab"/>
                <a:cs typeface="Josefin Slab"/>
                <a:sym typeface="Josefin Slab"/>
              </a:defRPr>
            </a:lvl2pPr>
            <a:lvl3pPr lvl="2" rtl="0">
              <a:spcBef>
                <a:spcPts val="0"/>
              </a:spcBef>
              <a:spcAft>
                <a:spcPts val="0"/>
              </a:spcAft>
              <a:buSzPts val="3000"/>
              <a:buFont typeface="Josefin Slab"/>
              <a:buNone/>
              <a:defRPr sz="3000">
                <a:latin typeface="Josefin Slab"/>
                <a:ea typeface="Josefin Slab"/>
                <a:cs typeface="Josefin Slab"/>
                <a:sym typeface="Josefin Slab"/>
              </a:defRPr>
            </a:lvl3pPr>
            <a:lvl4pPr lvl="3" rtl="0">
              <a:spcBef>
                <a:spcPts val="0"/>
              </a:spcBef>
              <a:spcAft>
                <a:spcPts val="0"/>
              </a:spcAft>
              <a:buSzPts val="3000"/>
              <a:buFont typeface="Josefin Slab"/>
              <a:buNone/>
              <a:defRPr sz="3000">
                <a:latin typeface="Josefin Slab"/>
                <a:ea typeface="Josefin Slab"/>
                <a:cs typeface="Josefin Slab"/>
                <a:sym typeface="Josefin Slab"/>
              </a:defRPr>
            </a:lvl4pPr>
            <a:lvl5pPr lvl="4" rtl="0">
              <a:spcBef>
                <a:spcPts val="0"/>
              </a:spcBef>
              <a:spcAft>
                <a:spcPts val="0"/>
              </a:spcAft>
              <a:buSzPts val="3000"/>
              <a:buFont typeface="Josefin Slab"/>
              <a:buNone/>
              <a:defRPr sz="3000">
                <a:latin typeface="Josefin Slab"/>
                <a:ea typeface="Josefin Slab"/>
                <a:cs typeface="Josefin Slab"/>
                <a:sym typeface="Josefin Slab"/>
              </a:defRPr>
            </a:lvl5pPr>
            <a:lvl6pPr lvl="5" rtl="0">
              <a:spcBef>
                <a:spcPts val="0"/>
              </a:spcBef>
              <a:spcAft>
                <a:spcPts val="0"/>
              </a:spcAft>
              <a:buSzPts val="3000"/>
              <a:buFont typeface="Josefin Slab"/>
              <a:buNone/>
              <a:defRPr sz="3000">
                <a:latin typeface="Josefin Slab"/>
                <a:ea typeface="Josefin Slab"/>
                <a:cs typeface="Josefin Slab"/>
                <a:sym typeface="Josefin Slab"/>
              </a:defRPr>
            </a:lvl6pPr>
            <a:lvl7pPr lvl="6" rtl="0">
              <a:spcBef>
                <a:spcPts val="0"/>
              </a:spcBef>
              <a:spcAft>
                <a:spcPts val="0"/>
              </a:spcAft>
              <a:buSzPts val="3000"/>
              <a:buFont typeface="Josefin Slab"/>
              <a:buNone/>
              <a:defRPr sz="3000">
                <a:latin typeface="Josefin Slab"/>
                <a:ea typeface="Josefin Slab"/>
                <a:cs typeface="Josefin Slab"/>
                <a:sym typeface="Josefin Slab"/>
              </a:defRPr>
            </a:lvl7pPr>
            <a:lvl8pPr lvl="7" rtl="0">
              <a:spcBef>
                <a:spcPts val="0"/>
              </a:spcBef>
              <a:spcAft>
                <a:spcPts val="0"/>
              </a:spcAft>
              <a:buSzPts val="3000"/>
              <a:buFont typeface="Josefin Slab"/>
              <a:buNone/>
              <a:defRPr sz="3000">
                <a:latin typeface="Josefin Slab"/>
                <a:ea typeface="Josefin Slab"/>
                <a:cs typeface="Josefin Slab"/>
                <a:sym typeface="Josefin Slab"/>
              </a:defRPr>
            </a:lvl8pPr>
            <a:lvl9pPr lvl="8" rtl="0">
              <a:spcBef>
                <a:spcPts val="0"/>
              </a:spcBef>
              <a:spcAft>
                <a:spcPts val="0"/>
              </a:spcAft>
              <a:buSzPts val="3000"/>
              <a:buFont typeface="Josefin Slab"/>
              <a:buNone/>
              <a:defRPr sz="3000">
                <a:latin typeface="Josefin Slab"/>
                <a:ea typeface="Josefin Slab"/>
                <a:cs typeface="Josefin Slab"/>
                <a:sym typeface="Josefin Slab"/>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4"/>
        <p:cNvGrpSpPr/>
        <p:nvPr/>
      </p:nvGrpSpPr>
      <p:grpSpPr>
        <a:xfrm>
          <a:off x="0" y="0"/>
          <a:ext cx="0" cy="0"/>
          <a:chOff x="0" y="0"/>
          <a:chExt cx="0" cy="0"/>
        </a:xfrm>
      </p:grpSpPr>
      <p:sp>
        <p:nvSpPr>
          <p:cNvPr id="65" name="Google Shape;65;p8"/>
          <p:cNvSpPr/>
          <p:nvPr/>
        </p:nvSpPr>
        <p:spPr>
          <a:xfrm rot="2700000">
            <a:off x="-341817" y="20504"/>
            <a:ext cx="2279995" cy="2279995"/>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8"/>
          <p:cNvSpPr/>
          <p:nvPr/>
        </p:nvSpPr>
        <p:spPr>
          <a:xfrm rot="2700000">
            <a:off x="-1718498" y="3951143"/>
            <a:ext cx="2279995" cy="227999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8"/>
          <p:cNvGrpSpPr/>
          <p:nvPr/>
        </p:nvGrpSpPr>
        <p:grpSpPr>
          <a:xfrm>
            <a:off x="-1017651" y="1985662"/>
            <a:ext cx="1737424" cy="1737425"/>
            <a:chOff x="5279626" y="2678000"/>
            <a:chExt cx="1737424" cy="1737425"/>
          </a:xfrm>
        </p:grpSpPr>
        <p:sp>
          <p:nvSpPr>
            <p:cNvPr id="68" name="Google Shape;68;p8"/>
            <p:cNvSpPr/>
            <p:nvPr/>
          </p:nvSpPr>
          <p:spPr>
            <a:xfrm rot="2700000">
              <a:off x="5858024" y="3066541"/>
              <a:ext cx="848952" cy="1228669"/>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8"/>
            <p:cNvSpPr/>
            <p:nvPr/>
          </p:nvSpPr>
          <p:spPr>
            <a:xfrm rot="2700000">
              <a:off x="5648601" y="2656015"/>
              <a:ext cx="446750" cy="122866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8"/>
          <p:cNvSpPr/>
          <p:nvPr/>
        </p:nvSpPr>
        <p:spPr>
          <a:xfrm rot="2700000">
            <a:off x="623853" y="2160943"/>
            <a:ext cx="137037" cy="198046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8"/>
          <p:cNvSpPr txBox="1">
            <a:spLocks noGrp="1"/>
          </p:cNvSpPr>
          <p:nvPr>
            <p:ph type="ctrTitle"/>
          </p:nvPr>
        </p:nvSpPr>
        <p:spPr>
          <a:xfrm>
            <a:off x="3057775" y="1323150"/>
            <a:ext cx="5373000" cy="24972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5200"/>
              <a:buNone/>
              <a:defRPr sz="96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2"/>
        <p:cNvGrpSpPr/>
        <p:nvPr/>
      </p:nvGrpSpPr>
      <p:grpSpPr>
        <a:xfrm>
          <a:off x="0" y="0"/>
          <a:ext cx="0" cy="0"/>
          <a:chOff x="0" y="0"/>
          <a:chExt cx="0" cy="0"/>
        </a:xfrm>
      </p:grpSpPr>
      <p:sp>
        <p:nvSpPr>
          <p:cNvPr id="73" name="Google Shape;73;p9"/>
          <p:cNvSpPr/>
          <p:nvPr/>
        </p:nvSpPr>
        <p:spPr>
          <a:xfrm rot="2700000">
            <a:off x="6835733" y="2514249"/>
            <a:ext cx="2279995" cy="227999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9"/>
          <p:cNvSpPr/>
          <p:nvPr/>
        </p:nvSpPr>
        <p:spPr>
          <a:xfrm rot="2700000">
            <a:off x="8317643" y="1332915"/>
            <a:ext cx="1228669" cy="1228669"/>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9"/>
          <p:cNvGrpSpPr/>
          <p:nvPr/>
        </p:nvGrpSpPr>
        <p:grpSpPr>
          <a:xfrm>
            <a:off x="3701166" y="3540678"/>
            <a:ext cx="1737424" cy="1737425"/>
            <a:chOff x="5279626" y="2678000"/>
            <a:chExt cx="1737424" cy="1737425"/>
          </a:xfrm>
        </p:grpSpPr>
        <p:sp>
          <p:nvSpPr>
            <p:cNvPr id="76" name="Google Shape;76;p9"/>
            <p:cNvSpPr/>
            <p:nvPr/>
          </p:nvSpPr>
          <p:spPr>
            <a:xfrm rot="2700000">
              <a:off x="5858024" y="3066541"/>
              <a:ext cx="848952" cy="1228669"/>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9"/>
            <p:cNvSpPr/>
            <p:nvPr/>
          </p:nvSpPr>
          <p:spPr>
            <a:xfrm rot="2700000">
              <a:off x="5648601" y="2656015"/>
              <a:ext cx="446750" cy="122866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9"/>
          <p:cNvSpPr/>
          <p:nvPr/>
        </p:nvSpPr>
        <p:spPr>
          <a:xfrm rot="2700000">
            <a:off x="6100826" y="2577953"/>
            <a:ext cx="137037" cy="198046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9"/>
          <p:cNvSpPr/>
          <p:nvPr/>
        </p:nvSpPr>
        <p:spPr>
          <a:xfrm rot="-2700000" flipH="1">
            <a:off x="1706854" y="4200487"/>
            <a:ext cx="2279995" cy="227999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9"/>
          <p:cNvSpPr/>
          <p:nvPr/>
        </p:nvSpPr>
        <p:spPr>
          <a:xfrm rot="-2700000" flipH="1">
            <a:off x="-492749" y="1412276"/>
            <a:ext cx="1228669" cy="1228669"/>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9"/>
          <p:cNvSpPr/>
          <p:nvPr/>
        </p:nvSpPr>
        <p:spPr>
          <a:xfrm rot="-2700000" flipH="1">
            <a:off x="2891960" y="2598662"/>
            <a:ext cx="137037" cy="198046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9"/>
          <p:cNvSpPr txBox="1">
            <a:spLocks noGrp="1"/>
          </p:cNvSpPr>
          <p:nvPr>
            <p:ph type="subTitle" idx="1"/>
          </p:nvPr>
        </p:nvSpPr>
        <p:spPr>
          <a:xfrm>
            <a:off x="1797900" y="1475644"/>
            <a:ext cx="5548200" cy="99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83" name="Google Shape;83;p9"/>
          <p:cNvSpPr txBox="1">
            <a:spLocks noGrp="1"/>
          </p:cNvSpPr>
          <p:nvPr>
            <p:ph type="title"/>
          </p:nvPr>
        </p:nvSpPr>
        <p:spPr>
          <a:xfrm>
            <a:off x="713250" y="768100"/>
            <a:ext cx="7717500" cy="5394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Font typeface="Caveat"/>
              <a:buNone/>
              <a:defRPr sz="4800"/>
            </a:lvl1pPr>
            <a:lvl2pPr lvl="1" rtl="0">
              <a:spcBef>
                <a:spcPts val="0"/>
              </a:spcBef>
              <a:spcAft>
                <a:spcPts val="0"/>
              </a:spcAft>
              <a:buSzPts val="3000"/>
              <a:buFont typeface="Josefin Slab"/>
              <a:buNone/>
              <a:defRPr sz="3000">
                <a:latin typeface="Josefin Slab"/>
                <a:ea typeface="Josefin Slab"/>
                <a:cs typeface="Josefin Slab"/>
                <a:sym typeface="Josefin Slab"/>
              </a:defRPr>
            </a:lvl2pPr>
            <a:lvl3pPr lvl="2" rtl="0">
              <a:spcBef>
                <a:spcPts val="0"/>
              </a:spcBef>
              <a:spcAft>
                <a:spcPts val="0"/>
              </a:spcAft>
              <a:buSzPts val="3000"/>
              <a:buFont typeface="Josefin Slab"/>
              <a:buNone/>
              <a:defRPr sz="3000">
                <a:latin typeface="Josefin Slab"/>
                <a:ea typeface="Josefin Slab"/>
                <a:cs typeface="Josefin Slab"/>
                <a:sym typeface="Josefin Slab"/>
              </a:defRPr>
            </a:lvl3pPr>
            <a:lvl4pPr lvl="3" rtl="0">
              <a:spcBef>
                <a:spcPts val="0"/>
              </a:spcBef>
              <a:spcAft>
                <a:spcPts val="0"/>
              </a:spcAft>
              <a:buSzPts val="3000"/>
              <a:buFont typeface="Josefin Slab"/>
              <a:buNone/>
              <a:defRPr sz="3000">
                <a:latin typeface="Josefin Slab"/>
                <a:ea typeface="Josefin Slab"/>
                <a:cs typeface="Josefin Slab"/>
                <a:sym typeface="Josefin Slab"/>
              </a:defRPr>
            </a:lvl4pPr>
            <a:lvl5pPr lvl="4" rtl="0">
              <a:spcBef>
                <a:spcPts val="0"/>
              </a:spcBef>
              <a:spcAft>
                <a:spcPts val="0"/>
              </a:spcAft>
              <a:buSzPts val="3000"/>
              <a:buFont typeface="Josefin Slab"/>
              <a:buNone/>
              <a:defRPr sz="3000">
                <a:latin typeface="Josefin Slab"/>
                <a:ea typeface="Josefin Slab"/>
                <a:cs typeface="Josefin Slab"/>
                <a:sym typeface="Josefin Slab"/>
              </a:defRPr>
            </a:lvl5pPr>
            <a:lvl6pPr lvl="5" rtl="0">
              <a:spcBef>
                <a:spcPts val="0"/>
              </a:spcBef>
              <a:spcAft>
                <a:spcPts val="0"/>
              </a:spcAft>
              <a:buSzPts val="3000"/>
              <a:buFont typeface="Josefin Slab"/>
              <a:buNone/>
              <a:defRPr sz="3000">
                <a:latin typeface="Josefin Slab"/>
                <a:ea typeface="Josefin Slab"/>
                <a:cs typeface="Josefin Slab"/>
                <a:sym typeface="Josefin Slab"/>
              </a:defRPr>
            </a:lvl6pPr>
            <a:lvl7pPr lvl="6" rtl="0">
              <a:spcBef>
                <a:spcPts val="0"/>
              </a:spcBef>
              <a:spcAft>
                <a:spcPts val="0"/>
              </a:spcAft>
              <a:buSzPts val="3000"/>
              <a:buFont typeface="Josefin Slab"/>
              <a:buNone/>
              <a:defRPr sz="3000">
                <a:latin typeface="Josefin Slab"/>
                <a:ea typeface="Josefin Slab"/>
                <a:cs typeface="Josefin Slab"/>
                <a:sym typeface="Josefin Slab"/>
              </a:defRPr>
            </a:lvl7pPr>
            <a:lvl8pPr lvl="7" rtl="0">
              <a:spcBef>
                <a:spcPts val="0"/>
              </a:spcBef>
              <a:spcAft>
                <a:spcPts val="0"/>
              </a:spcAft>
              <a:buSzPts val="3000"/>
              <a:buFont typeface="Josefin Slab"/>
              <a:buNone/>
              <a:defRPr sz="3000">
                <a:latin typeface="Josefin Slab"/>
                <a:ea typeface="Josefin Slab"/>
                <a:cs typeface="Josefin Slab"/>
                <a:sym typeface="Josefin Slab"/>
              </a:defRPr>
            </a:lvl8pPr>
            <a:lvl9pPr lvl="8" rtl="0">
              <a:spcBef>
                <a:spcPts val="0"/>
              </a:spcBef>
              <a:spcAft>
                <a:spcPts val="0"/>
              </a:spcAft>
              <a:buSzPts val="3000"/>
              <a:buFont typeface="Josefin Slab"/>
              <a:buNone/>
              <a:defRPr sz="3000">
                <a:latin typeface="Josefin Slab"/>
                <a:ea typeface="Josefin Slab"/>
                <a:cs typeface="Josefin Slab"/>
                <a:sym typeface="Josefin Slab"/>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4"/>
        <p:cNvGrpSpPr/>
        <p:nvPr/>
      </p:nvGrpSpPr>
      <p:grpSpPr>
        <a:xfrm>
          <a:off x="0" y="0"/>
          <a:ext cx="0" cy="0"/>
          <a:chOff x="0" y="0"/>
          <a:chExt cx="0" cy="0"/>
        </a:xfrm>
      </p:grpSpPr>
      <p:sp>
        <p:nvSpPr>
          <p:cNvPr id="85" name="Google Shape;85;p10"/>
          <p:cNvSpPr/>
          <p:nvPr/>
        </p:nvSpPr>
        <p:spPr>
          <a:xfrm>
            <a:off x="0" y="-19050"/>
            <a:ext cx="9144000" cy="5143500"/>
          </a:xfrm>
          <a:prstGeom prst="rect">
            <a:avLst/>
          </a:prstGeom>
          <a:solidFill>
            <a:schemeClr val="lt1">
              <a:alpha val="2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0"/>
          <p:cNvSpPr/>
          <p:nvPr/>
        </p:nvSpPr>
        <p:spPr>
          <a:xfrm rot="2700000">
            <a:off x="4456684" y="2757065"/>
            <a:ext cx="3501027" cy="350102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 name="Google Shape;87;p10"/>
          <p:cNvGrpSpPr/>
          <p:nvPr/>
        </p:nvGrpSpPr>
        <p:grpSpPr>
          <a:xfrm>
            <a:off x="-1073549" y="3178762"/>
            <a:ext cx="1737424" cy="1737425"/>
            <a:chOff x="5279626" y="2678000"/>
            <a:chExt cx="1737424" cy="1737425"/>
          </a:xfrm>
        </p:grpSpPr>
        <p:sp>
          <p:nvSpPr>
            <p:cNvPr id="88" name="Google Shape;88;p10"/>
            <p:cNvSpPr/>
            <p:nvPr/>
          </p:nvSpPr>
          <p:spPr>
            <a:xfrm rot="2700000">
              <a:off x="5858024" y="3066541"/>
              <a:ext cx="848952" cy="1228669"/>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0"/>
            <p:cNvSpPr/>
            <p:nvPr/>
          </p:nvSpPr>
          <p:spPr>
            <a:xfrm rot="2700000">
              <a:off x="5648601" y="2656015"/>
              <a:ext cx="446750" cy="122866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 name="Google Shape;90;p10"/>
          <p:cNvSpPr txBox="1">
            <a:spLocks noGrp="1"/>
          </p:cNvSpPr>
          <p:nvPr>
            <p:ph type="title"/>
          </p:nvPr>
        </p:nvSpPr>
        <p:spPr>
          <a:xfrm>
            <a:off x="4330700" y="3096088"/>
            <a:ext cx="3753000" cy="1547700"/>
          </a:xfrm>
          <a:prstGeom prst="rect">
            <a:avLst/>
          </a:prstGeom>
          <a:noFill/>
          <a:effectLst>
            <a:outerShdw blurRad="328613" dist="47625" dir="2580000" algn="bl" rotWithShape="0">
              <a:schemeClr val="lt1"/>
            </a:outerShdw>
          </a:effectLst>
        </p:spPr>
        <p:txBody>
          <a:bodyPr spcFirstLastPara="1" wrap="square" lIns="91425" tIns="91425" rIns="91425" bIns="91425" anchor="ctr" anchorCtr="0">
            <a:noAutofit/>
          </a:bodyPr>
          <a:lstStyle>
            <a:lvl1pPr lvl="0" rtl="0">
              <a:spcBef>
                <a:spcPts val="0"/>
              </a:spcBef>
              <a:spcAft>
                <a:spcPts val="0"/>
              </a:spcAft>
              <a:buSzPts val="4500"/>
              <a:buFont typeface="Caveat"/>
              <a:buNone/>
              <a:defRPr sz="3600"/>
            </a:lvl1pPr>
            <a:lvl2pPr lvl="1" rtl="0">
              <a:spcBef>
                <a:spcPts val="0"/>
              </a:spcBef>
              <a:spcAft>
                <a:spcPts val="0"/>
              </a:spcAft>
              <a:buSzPts val="3000"/>
              <a:buFont typeface="Josefin Slab"/>
              <a:buNone/>
              <a:defRPr sz="3000">
                <a:latin typeface="Josefin Slab"/>
                <a:ea typeface="Josefin Slab"/>
                <a:cs typeface="Josefin Slab"/>
                <a:sym typeface="Josefin Slab"/>
              </a:defRPr>
            </a:lvl2pPr>
            <a:lvl3pPr lvl="2" rtl="0">
              <a:spcBef>
                <a:spcPts val="0"/>
              </a:spcBef>
              <a:spcAft>
                <a:spcPts val="0"/>
              </a:spcAft>
              <a:buSzPts val="3000"/>
              <a:buFont typeface="Josefin Slab"/>
              <a:buNone/>
              <a:defRPr sz="3000">
                <a:latin typeface="Josefin Slab"/>
                <a:ea typeface="Josefin Slab"/>
                <a:cs typeface="Josefin Slab"/>
                <a:sym typeface="Josefin Slab"/>
              </a:defRPr>
            </a:lvl3pPr>
            <a:lvl4pPr lvl="3" rtl="0">
              <a:spcBef>
                <a:spcPts val="0"/>
              </a:spcBef>
              <a:spcAft>
                <a:spcPts val="0"/>
              </a:spcAft>
              <a:buSzPts val="3000"/>
              <a:buFont typeface="Josefin Slab"/>
              <a:buNone/>
              <a:defRPr sz="3000">
                <a:latin typeface="Josefin Slab"/>
                <a:ea typeface="Josefin Slab"/>
                <a:cs typeface="Josefin Slab"/>
                <a:sym typeface="Josefin Slab"/>
              </a:defRPr>
            </a:lvl4pPr>
            <a:lvl5pPr lvl="4" rtl="0">
              <a:spcBef>
                <a:spcPts val="0"/>
              </a:spcBef>
              <a:spcAft>
                <a:spcPts val="0"/>
              </a:spcAft>
              <a:buSzPts val="3000"/>
              <a:buFont typeface="Josefin Slab"/>
              <a:buNone/>
              <a:defRPr sz="3000">
                <a:latin typeface="Josefin Slab"/>
                <a:ea typeface="Josefin Slab"/>
                <a:cs typeface="Josefin Slab"/>
                <a:sym typeface="Josefin Slab"/>
              </a:defRPr>
            </a:lvl5pPr>
            <a:lvl6pPr lvl="5" rtl="0">
              <a:spcBef>
                <a:spcPts val="0"/>
              </a:spcBef>
              <a:spcAft>
                <a:spcPts val="0"/>
              </a:spcAft>
              <a:buSzPts val="3000"/>
              <a:buFont typeface="Josefin Slab"/>
              <a:buNone/>
              <a:defRPr sz="3000">
                <a:latin typeface="Josefin Slab"/>
                <a:ea typeface="Josefin Slab"/>
                <a:cs typeface="Josefin Slab"/>
                <a:sym typeface="Josefin Slab"/>
              </a:defRPr>
            </a:lvl6pPr>
            <a:lvl7pPr lvl="6" rtl="0">
              <a:spcBef>
                <a:spcPts val="0"/>
              </a:spcBef>
              <a:spcAft>
                <a:spcPts val="0"/>
              </a:spcAft>
              <a:buSzPts val="3000"/>
              <a:buFont typeface="Josefin Slab"/>
              <a:buNone/>
              <a:defRPr sz="3000">
                <a:latin typeface="Josefin Slab"/>
                <a:ea typeface="Josefin Slab"/>
                <a:cs typeface="Josefin Slab"/>
                <a:sym typeface="Josefin Slab"/>
              </a:defRPr>
            </a:lvl7pPr>
            <a:lvl8pPr lvl="7" rtl="0">
              <a:spcBef>
                <a:spcPts val="0"/>
              </a:spcBef>
              <a:spcAft>
                <a:spcPts val="0"/>
              </a:spcAft>
              <a:buSzPts val="3000"/>
              <a:buFont typeface="Josefin Slab"/>
              <a:buNone/>
              <a:defRPr sz="3000">
                <a:latin typeface="Josefin Slab"/>
                <a:ea typeface="Josefin Slab"/>
                <a:cs typeface="Josefin Slab"/>
                <a:sym typeface="Josefin Slab"/>
              </a:defRPr>
            </a:lvl8pPr>
            <a:lvl9pPr lvl="8" rtl="0">
              <a:spcBef>
                <a:spcPts val="0"/>
              </a:spcBef>
              <a:spcAft>
                <a:spcPts val="0"/>
              </a:spcAft>
              <a:buSzPts val="3000"/>
              <a:buFont typeface="Josefin Slab"/>
              <a:buNone/>
              <a:defRPr sz="3000">
                <a:latin typeface="Josefin Slab"/>
                <a:ea typeface="Josefin Slab"/>
                <a:cs typeface="Josefin Slab"/>
                <a:sym typeface="Josefin Slab"/>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57" y="715596"/>
            <a:ext cx="7717500" cy="4755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4500"/>
              <a:buFont typeface="DM Serif Display"/>
              <a:buNone/>
              <a:defRPr sz="4500">
                <a:solidFill>
                  <a:schemeClr val="dk1"/>
                </a:solidFill>
                <a:latin typeface="DM Serif Display"/>
                <a:ea typeface="DM Serif Display"/>
                <a:cs typeface="DM Serif Display"/>
                <a:sym typeface="DM Serif Display"/>
              </a:defRPr>
            </a:lvl1pPr>
            <a:lvl2pPr lvl="1" rtl="0">
              <a:spcBef>
                <a:spcPts val="0"/>
              </a:spcBef>
              <a:spcAft>
                <a:spcPts val="0"/>
              </a:spcAft>
              <a:buClr>
                <a:schemeClr val="dk1"/>
              </a:buClr>
              <a:buSzPts val="4500"/>
              <a:buFont typeface="DM Serif Display"/>
              <a:buNone/>
              <a:defRPr sz="4500">
                <a:solidFill>
                  <a:schemeClr val="dk1"/>
                </a:solidFill>
                <a:latin typeface="DM Serif Display"/>
                <a:ea typeface="DM Serif Display"/>
                <a:cs typeface="DM Serif Display"/>
                <a:sym typeface="DM Serif Display"/>
              </a:defRPr>
            </a:lvl2pPr>
            <a:lvl3pPr lvl="2" rtl="0">
              <a:spcBef>
                <a:spcPts val="0"/>
              </a:spcBef>
              <a:spcAft>
                <a:spcPts val="0"/>
              </a:spcAft>
              <a:buClr>
                <a:schemeClr val="dk1"/>
              </a:buClr>
              <a:buSzPts val="4500"/>
              <a:buFont typeface="DM Serif Display"/>
              <a:buNone/>
              <a:defRPr sz="4500">
                <a:solidFill>
                  <a:schemeClr val="dk1"/>
                </a:solidFill>
                <a:latin typeface="DM Serif Display"/>
                <a:ea typeface="DM Serif Display"/>
                <a:cs typeface="DM Serif Display"/>
                <a:sym typeface="DM Serif Display"/>
              </a:defRPr>
            </a:lvl3pPr>
            <a:lvl4pPr lvl="3" rtl="0">
              <a:spcBef>
                <a:spcPts val="0"/>
              </a:spcBef>
              <a:spcAft>
                <a:spcPts val="0"/>
              </a:spcAft>
              <a:buClr>
                <a:schemeClr val="dk1"/>
              </a:buClr>
              <a:buSzPts val="4500"/>
              <a:buFont typeface="DM Serif Display"/>
              <a:buNone/>
              <a:defRPr sz="4500">
                <a:solidFill>
                  <a:schemeClr val="dk1"/>
                </a:solidFill>
                <a:latin typeface="DM Serif Display"/>
                <a:ea typeface="DM Serif Display"/>
                <a:cs typeface="DM Serif Display"/>
                <a:sym typeface="DM Serif Display"/>
              </a:defRPr>
            </a:lvl4pPr>
            <a:lvl5pPr lvl="4" rtl="0">
              <a:spcBef>
                <a:spcPts val="0"/>
              </a:spcBef>
              <a:spcAft>
                <a:spcPts val="0"/>
              </a:spcAft>
              <a:buClr>
                <a:schemeClr val="dk1"/>
              </a:buClr>
              <a:buSzPts val="4500"/>
              <a:buFont typeface="DM Serif Display"/>
              <a:buNone/>
              <a:defRPr sz="4500">
                <a:solidFill>
                  <a:schemeClr val="dk1"/>
                </a:solidFill>
                <a:latin typeface="DM Serif Display"/>
                <a:ea typeface="DM Serif Display"/>
                <a:cs typeface="DM Serif Display"/>
                <a:sym typeface="DM Serif Display"/>
              </a:defRPr>
            </a:lvl5pPr>
            <a:lvl6pPr lvl="5" rtl="0">
              <a:spcBef>
                <a:spcPts val="0"/>
              </a:spcBef>
              <a:spcAft>
                <a:spcPts val="0"/>
              </a:spcAft>
              <a:buClr>
                <a:schemeClr val="dk1"/>
              </a:buClr>
              <a:buSzPts val="4500"/>
              <a:buFont typeface="DM Serif Display"/>
              <a:buNone/>
              <a:defRPr sz="4500">
                <a:solidFill>
                  <a:schemeClr val="dk1"/>
                </a:solidFill>
                <a:latin typeface="DM Serif Display"/>
                <a:ea typeface="DM Serif Display"/>
                <a:cs typeface="DM Serif Display"/>
                <a:sym typeface="DM Serif Display"/>
              </a:defRPr>
            </a:lvl6pPr>
            <a:lvl7pPr lvl="6" rtl="0">
              <a:spcBef>
                <a:spcPts val="0"/>
              </a:spcBef>
              <a:spcAft>
                <a:spcPts val="0"/>
              </a:spcAft>
              <a:buClr>
                <a:schemeClr val="dk1"/>
              </a:buClr>
              <a:buSzPts val="4500"/>
              <a:buFont typeface="DM Serif Display"/>
              <a:buNone/>
              <a:defRPr sz="4500">
                <a:solidFill>
                  <a:schemeClr val="dk1"/>
                </a:solidFill>
                <a:latin typeface="DM Serif Display"/>
                <a:ea typeface="DM Serif Display"/>
                <a:cs typeface="DM Serif Display"/>
                <a:sym typeface="DM Serif Display"/>
              </a:defRPr>
            </a:lvl7pPr>
            <a:lvl8pPr lvl="7" rtl="0">
              <a:spcBef>
                <a:spcPts val="0"/>
              </a:spcBef>
              <a:spcAft>
                <a:spcPts val="0"/>
              </a:spcAft>
              <a:buClr>
                <a:schemeClr val="dk1"/>
              </a:buClr>
              <a:buSzPts val="4500"/>
              <a:buFont typeface="DM Serif Display"/>
              <a:buNone/>
              <a:defRPr sz="4500">
                <a:solidFill>
                  <a:schemeClr val="dk1"/>
                </a:solidFill>
                <a:latin typeface="DM Serif Display"/>
                <a:ea typeface="DM Serif Display"/>
                <a:cs typeface="DM Serif Display"/>
                <a:sym typeface="DM Serif Display"/>
              </a:defRPr>
            </a:lvl8pPr>
            <a:lvl9pPr lvl="8" rtl="0">
              <a:spcBef>
                <a:spcPts val="0"/>
              </a:spcBef>
              <a:spcAft>
                <a:spcPts val="0"/>
              </a:spcAft>
              <a:buClr>
                <a:schemeClr val="dk1"/>
              </a:buClr>
              <a:buSzPts val="4500"/>
              <a:buFont typeface="DM Serif Display"/>
              <a:buNone/>
              <a:defRPr sz="4500">
                <a:solidFill>
                  <a:schemeClr val="dk1"/>
                </a:solidFill>
                <a:latin typeface="DM Serif Display"/>
                <a:ea typeface="DM Serif Display"/>
                <a:cs typeface="DM Serif Display"/>
                <a:sym typeface="DM Serif Display"/>
              </a:defRPr>
            </a:lvl9pPr>
          </a:lstStyle>
          <a:p>
            <a:endParaRPr/>
          </a:p>
        </p:txBody>
      </p:sp>
      <p:sp>
        <p:nvSpPr>
          <p:cNvPr id="7" name="Google Shape;7;p1"/>
          <p:cNvSpPr txBox="1">
            <a:spLocks noGrp="1"/>
          </p:cNvSpPr>
          <p:nvPr>
            <p:ph type="body" idx="1"/>
          </p:nvPr>
        </p:nvSpPr>
        <p:spPr>
          <a:xfrm>
            <a:off x="713250" y="1923500"/>
            <a:ext cx="7717500" cy="30753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Actor"/>
              <a:buChar char="●"/>
              <a:defRPr sz="1600">
                <a:solidFill>
                  <a:schemeClr val="dk1"/>
                </a:solidFill>
                <a:latin typeface="Actor"/>
                <a:ea typeface="Actor"/>
                <a:cs typeface="Actor"/>
                <a:sym typeface="Actor"/>
              </a:defRPr>
            </a:lvl1pPr>
            <a:lvl2pPr marL="914400" lvl="1" indent="-330200">
              <a:lnSpc>
                <a:spcPct val="100000"/>
              </a:lnSpc>
              <a:spcBef>
                <a:spcPts val="0"/>
              </a:spcBef>
              <a:spcAft>
                <a:spcPts val="0"/>
              </a:spcAft>
              <a:buClr>
                <a:schemeClr val="dk1"/>
              </a:buClr>
              <a:buSzPts val="1600"/>
              <a:buFont typeface="Actor"/>
              <a:buChar char="○"/>
              <a:defRPr sz="1600">
                <a:solidFill>
                  <a:schemeClr val="dk1"/>
                </a:solidFill>
                <a:latin typeface="Actor"/>
                <a:ea typeface="Actor"/>
                <a:cs typeface="Actor"/>
                <a:sym typeface="Actor"/>
              </a:defRPr>
            </a:lvl2pPr>
            <a:lvl3pPr marL="1371600" lvl="2" indent="-330200">
              <a:lnSpc>
                <a:spcPct val="100000"/>
              </a:lnSpc>
              <a:spcBef>
                <a:spcPts val="0"/>
              </a:spcBef>
              <a:spcAft>
                <a:spcPts val="0"/>
              </a:spcAft>
              <a:buClr>
                <a:schemeClr val="dk1"/>
              </a:buClr>
              <a:buSzPts val="1600"/>
              <a:buFont typeface="Actor"/>
              <a:buChar char="■"/>
              <a:defRPr sz="1600">
                <a:solidFill>
                  <a:schemeClr val="dk1"/>
                </a:solidFill>
                <a:latin typeface="Actor"/>
                <a:ea typeface="Actor"/>
                <a:cs typeface="Actor"/>
                <a:sym typeface="Actor"/>
              </a:defRPr>
            </a:lvl3pPr>
            <a:lvl4pPr marL="1828800" lvl="3" indent="-330200">
              <a:lnSpc>
                <a:spcPct val="100000"/>
              </a:lnSpc>
              <a:spcBef>
                <a:spcPts val="0"/>
              </a:spcBef>
              <a:spcAft>
                <a:spcPts val="0"/>
              </a:spcAft>
              <a:buClr>
                <a:schemeClr val="dk1"/>
              </a:buClr>
              <a:buSzPts val="1600"/>
              <a:buFont typeface="Actor"/>
              <a:buChar char="●"/>
              <a:defRPr sz="1600">
                <a:solidFill>
                  <a:schemeClr val="dk1"/>
                </a:solidFill>
                <a:latin typeface="Actor"/>
                <a:ea typeface="Actor"/>
                <a:cs typeface="Actor"/>
                <a:sym typeface="Actor"/>
              </a:defRPr>
            </a:lvl4pPr>
            <a:lvl5pPr marL="2286000" lvl="4" indent="-330200">
              <a:lnSpc>
                <a:spcPct val="100000"/>
              </a:lnSpc>
              <a:spcBef>
                <a:spcPts val="0"/>
              </a:spcBef>
              <a:spcAft>
                <a:spcPts val="0"/>
              </a:spcAft>
              <a:buClr>
                <a:schemeClr val="dk1"/>
              </a:buClr>
              <a:buSzPts val="1600"/>
              <a:buFont typeface="Actor"/>
              <a:buChar char="○"/>
              <a:defRPr sz="1600">
                <a:solidFill>
                  <a:schemeClr val="dk1"/>
                </a:solidFill>
                <a:latin typeface="Actor"/>
                <a:ea typeface="Actor"/>
                <a:cs typeface="Actor"/>
                <a:sym typeface="Actor"/>
              </a:defRPr>
            </a:lvl5pPr>
            <a:lvl6pPr marL="2743200" lvl="5" indent="-330200">
              <a:lnSpc>
                <a:spcPct val="100000"/>
              </a:lnSpc>
              <a:spcBef>
                <a:spcPts val="0"/>
              </a:spcBef>
              <a:spcAft>
                <a:spcPts val="0"/>
              </a:spcAft>
              <a:buClr>
                <a:schemeClr val="dk1"/>
              </a:buClr>
              <a:buSzPts val="1600"/>
              <a:buFont typeface="Actor"/>
              <a:buChar char="■"/>
              <a:defRPr sz="1600">
                <a:solidFill>
                  <a:schemeClr val="dk1"/>
                </a:solidFill>
                <a:latin typeface="Actor"/>
                <a:ea typeface="Actor"/>
                <a:cs typeface="Actor"/>
                <a:sym typeface="Actor"/>
              </a:defRPr>
            </a:lvl6pPr>
            <a:lvl7pPr marL="3200400" lvl="6" indent="-330200">
              <a:lnSpc>
                <a:spcPct val="100000"/>
              </a:lnSpc>
              <a:spcBef>
                <a:spcPts val="0"/>
              </a:spcBef>
              <a:spcAft>
                <a:spcPts val="0"/>
              </a:spcAft>
              <a:buClr>
                <a:schemeClr val="dk1"/>
              </a:buClr>
              <a:buSzPts val="1600"/>
              <a:buFont typeface="Actor"/>
              <a:buChar char="●"/>
              <a:defRPr sz="1600">
                <a:solidFill>
                  <a:schemeClr val="dk1"/>
                </a:solidFill>
                <a:latin typeface="Actor"/>
                <a:ea typeface="Actor"/>
                <a:cs typeface="Actor"/>
                <a:sym typeface="Actor"/>
              </a:defRPr>
            </a:lvl7pPr>
            <a:lvl8pPr marL="3657600" lvl="7" indent="-330200">
              <a:lnSpc>
                <a:spcPct val="100000"/>
              </a:lnSpc>
              <a:spcBef>
                <a:spcPts val="0"/>
              </a:spcBef>
              <a:spcAft>
                <a:spcPts val="0"/>
              </a:spcAft>
              <a:buClr>
                <a:schemeClr val="dk1"/>
              </a:buClr>
              <a:buSzPts val="1600"/>
              <a:buFont typeface="Actor"/>
              <a:buChar char="○"/>
              <a:defRPr sz="1600">
                <a:solidFill>
                  <a:schemeClr val="dk1"/>
                </a:solidFill>
                <a:latin typeface="Actor"/>
                <a:ea typeface="Actor"/>
                <a:cs typeface="Actor"/>
                <a:sym typeface="Actor"/>
              </a:defRPr>
            </a:lvl8pPr>
            <a:lvl9pPr marL="4114800" lvl="8" indent="-330200">
              <a:lnSpc>
                <a:spcPct val="100000"/>
              </a:lnSpc>
              <a:spcBef>
                <a:spcPts val="0"/>
              </a:spcBef>
              <a:spcAft>
                <a:spcPts val="0"/>
              </a:spcAft>
              <a:buClr>
                <a:schemeClr val="dk1"/>
              </a:buClr>
              <a:buSzPts val="1600"/>
              <a:buFont typeface="Actor"/>
              <a:buChar char="■"/>
              <a:defRPr sz="1600">
                <a:solidFill>
                  <a:schemeClr val="dk1"/>
                </a:solidFill>
                <a:latin typeface="Actor"/>
                <a:ea typeface="Actor"/>
                <a:cs typeface="Actor"/>
                <a:sym typeface="Acto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8" Type="http://schemas.openxmlformats.org/officeDocument/2006/relationships/hyperlink" Target="https://ar5iv.org/pdf/2203.15124" TargetMode="External"/><Relationship Id="rId3" Type="http://schemas.openxmlformats.org/officeDocument/2006/relationships/hyperlink" Target="https://www.mdpi.com/2076-3417/13/16/9466" TargetMode="External"/><Relationship Id="rId7" Type="http://schemas.openxmlformats.org/officeDocument/2006/relationships/hyperlink" Target="https://ar5iv.org/pdf/2207.01739"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hyperlink" Target="https://ar5iv.org/abs/2201.10833" TargetMode="External"/><Relationship Id="rId5" Type="http://schemas.openxmlformats.org/officeDocument/2006/relationships/hyperlink" Target="https://www.researchgate.net/publication/374648498_Improving_ML_Accuracy_in_SQL_Injection_Detection_using_NLP_and_Feature_Engineering/fulltext/6527f78a61c4044c404fceba/Improving-ML-Accuracy-in-SQL-Injection-Detection-using-NLP-and-Feature-Engineering.pdf" TargetMode="External"/><Relationship Id="rId4" Type="http://schemas.openxmlformats.org/officeDocument/2006/relationships/hyperlink" Target="https://www.mdpi.com/2624-800X/2/4/39"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8" name="Google Shape;108;p15"/>
          <p:cNvSpPr txBox="1">
            <a:spLocks noGrp="1"/>
          </p:cNvSpPr>
          <p:nvPr>
            <p:ph type="ctrTitle"/>
          </p:nvPr>
        </p:nvSpPr>
        <p:spPr>
          <a:xfrm>
            <a:off x="1306912" y="352123"/>
            <a:ext cx="6492600" cy="1872600"/>
          </a:xfrm>
          <a:prstGeom prst="rect">
            <a:avLst/>
          </a:prstGeom>
        </p:spPr>
        <p:txBody>
          <a:bodyPr spcFirstLastPara="1" wrap="square" lIns="91425" tIns="91425" rIns="91425" bIns="91425" anchor="ctr" anchorCtr="0">
            <a:noAutofit/>
          </a:bodyPr>
          <a:lstStyle/>
          <a:p>
            <a:pPr>
              <a:spcAft>
                <a:spcPts val="1000"/>
              </a:spcAft>
            </a:pPr>
            <a:r>
              <a:rPr lang="en" sz="3600"/>
              <a:t>SUMMER PROJECT | AI-BASED THREAT DETECTION</a:t>
            </a:r>
          </a:p>
        </p:txBody>
      </p:sp>
      <p:sp>
        <p:nvSpPr>
          <p:cNvPr id="109" name="Google Shape;109;p15"/>
          <p:cNvSpPr txBox="1">
            <a:spLocks noGrp="1"/>
          </p:cNvSpPr>
          <p:nvPr>
            <p:ph type="subTitle" idx="1"/>
          </p:nvPr>
        </p:nvSpPr>
        <p:spPr>
          <a:xfrm>
            <a:off x="2507062" y="2403109"/>
            <a:ext cx="4092300" cy="525600"/>
          </a:xfrm>
          <a:prstGeom prst="rect">
            <a:avLst/>
          </a:prstGeom>
        </p:spPr>
        <p:txBody>
          <a:bodyPr spcFirstLastPara="1" wrap="square" lIns="91425" tIns="91425" rIns="91425" bIns="91425" anchor="t" anchorCtr="0">
            <a:noAutofit/>
          </a:bodyPr>
          <a:lstStyle/>
          <a:p>
            <a:pPr marL="0" indent="0"/>
            <a:r>
              <a:rPr lang="en" sz="1400"/>
              <a:t>Submitted by: Gowthami K (2022115026)</a:t>
            </a:r>
          </a:p>
          <a:p>
            <a:pPr marL="0" indent="0"/>
            <a:r>
              <a:rPr lang="en" sz="1400"/>
              <a:t>Gabriella D (2022115055)</a:t>
            </a:r>
          </a:p>
          <a:p>
            <a:pPr marL="0" indent="0"/>
            <a:endParaRPr lang="en" sz="1400"/>
          </a:p>
          <a:p>
            <a:pPr marL="0" indent="0"/>
            <a:r>
              <a:rPr lang="en" sz="1400"/>
              <a:t>Project Guide: Dr K Indra Gandhi</a:t>
            </a:r>
          </a:p>
        </p:txBody>
      </p:sp>
      <p:sp>
        <p:nvSpPr>
          <p:cNvPr id="110" name="Google Shape;110;p15"/>
          <p:cNvSpPr/>
          <p:nvPr/>
        </p:nvSpPr>
        <p:spPr>
          <a:xfrm rot="5400000" flipH="1">
            <a:off x="4523284" y="1116552"/>
            <a:ext cx="59857" cy="1924388"/>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6"/>
          <p:cNvSpPr txBox="1">
            <a:spLocks noGrp="1"/>
          </p:cNvSpPr>
          <p:nvPr>
            <p:ph type="title"/>
          </p:nvPr>
        </p:nvSpPr>
        <p:spPr>
          <a:xfrm>
            <a:off x="713250" y="539500"/>
            <a:ext cx="7717500" cy="539400"/>
          </a:xfrm>
          <a:prstGeom prst="rect">
            <a:avLst/>
          </a:prstGeom>
        </p:spPr>
        <p:txBody>
          <a:bodyPr spcFirstLastPara="1" wrap="square" lIns="91425" tIns="91425" rIns="91425" bIns="91425" anchor="ctr" anchorCtr="0">
            <a:noAutofit/>
          </a:bodyPr>
          <a:lstStyle/>
          <a:p>
            <a:r>
              <a:rPr lang="en" sz="3500"/>
              <a:t>Tools and Technologies used</a:t>
            </a:r>
            <a:endParaRPr sz="3500"/>
          </a:p>
        </p:txBody>
      </p:sp>
      <p:sp>
        <p:nvSpPr>
          <p:cNvPr id="2" name="TextBox 1">
            <a:extLst>
              <a:ext uri="{FF2B5EF4-FFF2-40B4-BE49-F238E27FC236}">
                <a16:creationId xmlns:a16="http://schemas.microsoft.com/office/drawing/2014/main" id="{2C64EA8E-9A38-612F-D3EB-847F21FE4828}"/>
              </a:ext>
            </a:extLst>
          </p:cNvPr>
          <p:cNvSpPr txBox="1"/>
          <p:nvPr/>
        </p:nvSpPr>
        <p:spPr>
          <a:xfrm>
            <a:off x="713250" y="1521502"/>
            <a:ext cx="7508855" cy="2677656"/>
          </a:xfrm>
          <a:prstGeom prst="rect">
            <a:avLst/>
          </a:prstGeom>
          <a:noFill/>
        </p:spPr>
        <p:txBody>
          <a:bodyPr wrap="square" rtlCol="0">
            <a:spAutoFit/>
          </a:bodyPr>
          <a:lstStyle/>
          <a:p>
            <a:pPr algn="l"/>
            <a:r>
              <a:rPr lang="en-US" b="1" i="0" dirty="0">
                <a:solidFill>
                  <a:schemeClr val="tx2"/>
                </a:solidFill>
                <a:effectLst/>
                <a:latin typeface="ui-sans-serif"/>
              </a:rPr>
              <a:t>Bootstrap</a:t>
            </a:r>
            <a:r>
              <a:rPr lang="en-US" b="0" i="0" dirty="0">
                <a:solidFill>
                  <a:schemeClr val="tx2"/>
                </a:solidFill>
                <a:effectLst/>
                <a:latin typeface="ui-sans-serif"/>
              </a:rPr>
              <a:t>: </a:t>
            </a:r>
            <a:r>
              <a:rPr lang="en-US" b="0" i="0" dirty="0">
                <a:solidFill>
                  <a:srgbClr val="ECECEC"/>
                </a:solidFill>
                <a:effectLst/>
                <a:latin typeface="ui-sans-serif"/>
              </a:rPr>
              <a:t>Front-end framework for responsive and visually appealing user interfaces with pre-built components.</a:t>
            </a:r>
          </a:p>
          <a:p>
            <a:pPr algn="l"/>
            <a:r>
              <a:rPr lang="en-US" b="1" i="0" dirty="0">
                <a:solidFill>
                  <a:schemeClr val="tx2"/>
                </a:solidFill>
                <a:effectLst/>
                <a:latin typeface="ui-sans-serif"/>
              </a:rPr>
              <a:t>JavaScript and Fetch API</a:t>
            </a:r>
            <a:r>
              <a:rPr lang="en-US" b="0" i="0" dirty="0">
                <a:solidFill>
                  <a:schemeClr val="tx2"/>
                </a:solidFill>
                <a:effectLst/>
                <a:latin typeface="ui-sans-serif"/>
              </a:rPr>
              <a:t>: </a:t>
            </a:r>
            <a:r>
              <a:rPr lang="en-US" b="0" i="0" dirty="0">
                <a:solidFill>
                  <a:srgbClr val="ECECEC"/>
                </a:solidFill>
                <a:effectLst/>
                <a:latin typeface="ui-sans-serif"/>
              </a:rPr>
              <a:t>Enables dynamic behaviors on web pages, like asynchronous HTTP requests and real-time updates of system metrics.</a:t>
            </a:r>
          </a:p>
          <a:p>
            <a:pPr algn="l"/>
            <a:r>
              <a:rPr lang="en-US" b="1" i="0" dirty="0" err="1">
                <a:solidFill>
                  <a:schemeClr val="tx2"/>
                </a:solidFill>
                <a:effectLst/>
                <a:latin typeface="ui-sans-serif"/>
              </a:rPr>
              <a:t>psutil</a:t>
            </a:r>
            <a:r>
              <a:rPr lang="en-US" b="0" i="0" dirty="0">
                <a:solidFill>
                  <a:schemeClr val="tx2"/>
                </a:solidFill>
                <a:effectLst/>
                <a:latin typeface="ui-sans-serif"/>
              </a:rPr>
              <a:t>: </a:t>
            </a:r>
            <a:r>
              <a:rPr lang="en-US" b="0" i="0" dirty="0">
                <a:solidFill>
                  <a:srgbClr val="ECECEC"/>
                </a:solidFill>
                <a:effectLst/>
                <a:latin typeface="ui-sans-serif"/>
              </a:rPr>
              <a:t>Library for system utilities, providing metrics such as CPU and memory usage for monitoring.</a:t>
            </a:r>
          </a:p>
          <a:p>
            <a:pPr algn="l"/>
            <a:r>
              <a:rPr lang="en-US" b="1" i="0" dirty="0">
                <a:solidFill>
                  <a:schemeClr val="tx2"/>
                </a:solidFill>
                <a:effectLst/>
                <a:latin typeface="ui-sans-serif"/>
              </a:rPr>
              <a:t>JSON</a:t>
            </a:r>
            <a:r>
              <a:rPr lang="en-US" b="0" i="0" dirty="0">
                <a:solidFill>
                  <a:schemeClr val="tx2"/>
                </a:solidFill>
                <a:effectLst/>
                <a:latin typeface="ui-sans-serif"/>
              </a:rPr>
              <a:t>: </a:t>
            </a:r>
            <a:r>
              <a:rPr lang="en-US" b="0" i="0" dirty="0">
                <a:solidFill>
                  <a:srgbClr val="ECECEC"/>
                </a:solidFill>
                <a:effectLst/>
                <a:latin typeface="ui-sans-serif"/>
              </a:rPr>
              <a:t>Data format for exchanging information between the backend and front end, especially for system metrics and scan results.</a:t>
            </a:r>
          </a:p>
          <a:p>
            <a:pPr algn="l"/>
            <a:r>
              <a:rPr lang="en-US" b="1" i="0" dirty="0">
                <a:solidFill>
                  <a:schemeClr val="tx2"/>
                </a:solidFill>
                <a:effectLst/>
                <a:latin typeface="ui-sans-serif"/>
              </a:rPr>
              <a:t>Responsive Design</a:t>
            </a:r>
            <a:r>
              <a:rPr lang="en-US" b="0" i="0" dirty="0">
                <a:solidFill>
                  <a:schemeClr val="tx2"/>
                </a:solidFill>
                <a:effectLst/>
                <a:latin typeface="ui-sans-serif"/>
              </a:rPr>
              <a:t>: </a:t>
            </a:r>
            <a:r>
              <a:rPr lang="en-US" b="0" i="0" dirty="0">
                <a:solidFill>
                  <a:srgbClr val="ECECEC"/>
                </a:solidFill>
                <a:effectLst/>
                <a:latin typeface="ui-sans-serif"/>
              </a:rPr>
              <a:t>Ensures accessibility across devices by adapting the dashboard to different screen sizes.</a:t>
            </a:r>
          </a:p>
          <a:p>
            <a:pPr algn="l"/>
            <a:r>
              <a:rPr lang="en-US" b="1" i="0" dirty="0">
                <a:solidFill>
                  <a:schemeClr val="tx2"/>
                </a:solidFill>
                <a:effectLst/>
                <a:latin typeface="ui-sans-serif"/>
              </a:rPr>
              <a:t>Requests</a:t>
            </a:r>
            <a:r>
              <a:rPr lang="en-US" b="0" i="0" dirty="0">
                <a:solidFill>
                  <a:schemeClr val="tx2"/>
                </a:solidFill>
                <a:effectLst/>
                <a:latin typeface="ui-sans-serif"/>
              </a:rPr>
              <a:t>: </a:t>
            </a:r>
            <a:r>
              <a:rPr lang="en-US" b="0" i="0" dirty="0">
                <a:solidFill>
                  <a:srgbClr val="ECECEC"/>
                </a:solidFill>
                <a:effectLst/>
                <a:latin typeface="ui-sans-serif"/>
              </a:rPr>
              <a:t>Library for HTTP requests, used for integrating Slack alerts on detected vulnerabilities.</a:t>
            </a:r>
          </a:p>
          <a:p>
            <a:pPr algn="l"/>
            <a:endParaRPr lang="en-US" b="0" i="0" dirty="0">
              <a:solidFill>
                <a:srgbClr val="ECECEC"/>
              </a:solidFill>
              <a:effectLst/>
              <a:latin typeface="ui-sans-serif"/>
            </a:endParaRPr>
          </a:p>
          <a:p>
            <a:endParaRPr lang="en-IN" dirty="0"/>
          </a:p>
        </p:txBody>
      </p:sp>
    </p:spTree>
    <p:extLst>
      <p:ext uri="{BB962C8B-B14F-4D97-AF65-F5344CB8AC3E}">
        <p14:creationId xmlns:p14="http://schemas.microsoft.com/office/powerpoint/2010/main" val="4500849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6"/>
          <p:cNvSpPr txBox="1">
            <a:spLocks noGrp="1"/>
          </p:cNvSpPr>
          <p:nvPr>
            <p:ph type="title"/>
          </p:nvPr>
        </p:nvSpPr>
        <p:spPr>
          <a:xfrm>
            <a:off x="713250" y="539500"/>
            <a:ext cx="7717500" cy="53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500"/>
              <a:t>Output</a:t>
            </a:r>
            <a:endParaRPr sz="3500"/>
          </a:p>
        </p:txBody>
      </p:sp>
      <p:pic>
        <p:nvPicPr>
          <p:cNvPr id="2" name="rec-screen (10)">
            <a:hlinkClick r:id="" action="ppaction://media"/>
            <a:extLst>
              <a:ext uri="{FF2B5EF4-FFF2-40B4-BE49-F238E27FC236}">
                <a16:creationId xmlns:a16="http://schemas.microsoft.com/office/drawing/2014/main" id="{C2970C07-C164-4C5E-055E-6C67B0C34509}"/>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b="5719"/>
          <a:stretch/>
        </p:blipFill>
        <p:spPr>
          <a:xfrm>
            <a:off x="0" y="202367"/>
            <a:ext cx="9144000" cy="4849318"/>
          </a:xfrm>
          <a:prstGeom prst="rect">
            <a:avLst/>
          </a:prstGeom>
        </p:spPr>
      </p:pic>
    </p:spTree>
    <p:extLst>
      <p:ext uri="{BB962C8B-B14F-4D97-AF65-F5344CB8AC3E}">
        <p14:creationId xmlns:p14="http://schemas.microsoft.com/office/powerpoint/2010/main" val="3111603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98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6"/>
          <p:cNvSpPr txBox="1">
            <a:spLocks noGrp="1"/>
          </p:cNvSpPr>
          <p:nvPr>
            <p:ph type="title"/>
          </p:nvPr>
        </p:nvSpPr>
        <p:spPr>
          <a:xfrm>
            <a:off x="713250" y="539500"/>
            <a:ext cx="7717500" cy="539400"/>
          </a:xfrm>
          <a:prstGeom prst="rect">
            <a:avLst/>
          </a:prstGeom>
        </p:spPr>
        <p:txBody>
          <a:bodyPr spcFirstLastPara="1" wrap="square" lIns="91425" tIns="91425" rIns="91425" bIns="91425" anchor="ctr" anchorCtr="0">
            <a:noAutofit/>
          </a:bodyPr>
          <a:lstStyle/>
          <a:p>
            <a:r>
              <a:rPr lang="en" sz="3500" dirty="0"/>
              <a:t>Results and Discussion</a:t>
            </a:r>
            <a:endParaRPr sz="3500" dirty="0"/>
          </a:p>
        </p:txBody>
      </p:sp>
      <p:sp>
        <p:nvSpPr>
          <p:cNvPr id="18" name="TextBox 17">
            <a:extLst>
              <a:ext uri="{FF2B5EF4-FFF2-40B4-BE49-F238E27FC236}">
                <a16:creationId xmlns:a16="http://schemas.microsoft.com/office/drawing/2014/main" id="{CEBFE18C-9D6F-156D-E714-E0E12D09104B}"/>
              </a:ext>
            </a:extLst>
          </p:cNvPr>
          <p:cNvSpPr txBox="1"/>
          <p:nvPr/>
        </p:nvSpPr>
        <p:spPr>
          <a:xfrm>
            <a:off x="713250" y="1334125"/>
            <a:ext cx="7869837" cy="2923877"/>
          </a:xfrm>
          <a:prstGeom prst="rect">
            <a:avLst/>
          </a:prstGeom>
          <a:noFill/>
        </p:spPr>
        <p:txBody>
          <a:bodyPr wrap="square" rtlCol="0">
            <a:spAutoFit/>
          </a:bodyPr>
          <a:lstStyle/>
          <a:p>
            <a:r>
              <a:rPr lang="en-US" sz="1600" dirty="0">
                <a:solidFill>
                  <a:schemeClr val="tx2"/>
                </a:solidFill>
              </a:rPr>
              <a:t>Broken Access Control (BAC) Detection:</a:t>
            </a:r>
          </a:p>
          <a:p>
            <a:endParaRPr lang="en-US" dirty="0">
              <a:solidFill>
                <a:schemeClr val="tx1"/>
              </a:solidFill>
            </a:endParaRPr>
          </a:p>
          <a:p>
            <a:r>
              <a:rPr lang="en-US" dirty="0">
                <a:solidFill>
                  <a:schemeClr val="tx1">
                    <a:lumMod val="76000"/>
                  </a:schemeClr>
                </a:solidFill>
              </a:rPr>
              <a:t>Detection and Classification</a:t>
            </a:r>
          </a:p>
          <a:p>
            <a:endParaRPr lang="en-US" dirty="0">
              <a:solidFill>
                <a:schemeClr val="tx1"/>
              </a:solidFill>
            </a:endParaRPr>
          </a:p>
          <a:p>
            <a:r>
              <a:rPr lang="en-US" sz="1200" dirty="0">
                <a:solidFill>
                  <a:schemeClr val="tx1"/>
                </a:solidFill>
              </a:rPr>
              <a:t>Overview: Detects vulnerabilities in access control, categorizing them by type (e.g., Vertical Access Control, Horizontal Access Control).</a:t>
            </a:r>
          </a:p>
          <a:p>
            <a:r>
              <a:rPr lang="en-US" sz="1200" dirty="0">
                <a:solidFill>
                  <a:schemeClr val="tx1"/>
                </a:solidFill>
              </a:rPr>
              <a:t>Severity and Priority Levels: Assigns a severity score and priority ranking for each vulnerability, aiding in efficient risk assessment.</a:t>
            </a:r>
          </a:p>
          <a:p>
            <a:endParaRPr lang="en-US" dirty="0">
              <a:solidFill>
                <a:schemeClr val="tx1"/>
              </a:solidFill>
            </a:endParaRPr>
          </a:p>
          <a:p>
            <a:r>
              <a:rPr lang="en-US" dirty="0">
                <a:solidFill>
                  <a:schemeClr val="tx1">
                    <a:lumMod val="76000"/>
                  </a:schemeClr>
                </a:solidFill>
              </a:rPr>
              <a:t>Graphical Insights</a:t>
            </a:r>
          </a:p>
          <a:p>
            <a:endParaRPr lang="en-US" dirty="0">
              <a:solidFill>
                <a:schemeClr val="tx1"/>
              </a:solidFill>
            </a:endParaRPr>
          </a:p>
          <a:p>
            <a:r>
              <a:rPr lang="en-US" sz="1200" dirty="0">
                <a:solidFill>
                  <a:schemeClr val="tx1"/>
                </a:solidFill>
              </a:rPr>
              <a:t>Bar Charts: Show frequency of each vulnerability type, helping to prioritize common vulnerabilities.</a:t>
            </a:r>
          </a:p>
          <a:p>
            <a:r>
              <a:rPr lang="en-US" sz="1200" dirty="0">
                <a:solidFill>
                  <a:schemeClr val="tx1"/>
                </a:solidFill>
              </a:rPr>
              <a:t>Pie Charts: Visualize distribution of vulnerabilities by severity, offering an at-a-glance view of system risk.</a:t>
            </a:r>
          </a:p>
          <a:p>
            <a:r>
              <a:rPr lang="en-US" sz="1200" dirty="0">
                <a:solidFill>
                  <a:schemeClr val="tx1"/>
                </a:solidFill>
              </a:rPr>
              <a:t>Timeline Analysis: Tracks vulnerability occurrence over time, identifying trends and peak times for vulnerabilities.</a:t>
            </a:r>
            <a:endParaRPr lang="en-IN" sz="1200" dirty="0">
              <a:solidFill>
                <a:schemeClr val="tx1"/>
              </a:solidFill>
            </a:endParaRPr>
          </a:p>
        </p:txBody>
      </p:sp>
    </p:spTree>
    <p:extLst>
      <p:ext uri="{BB962C8B-B14F-4D97-AF65-F5344CB8AC3E}">
        <p14:creationId xmlns:p14="http://schemas.microsoft.com/office/powerpoint/2010/main" val="16616040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6"/>
          <p:cNvSpPr txBox="1">
            <a:spLocks noGrp="1"/>
          </p:cNvSpPr>
          <p:nvPr>
            <p:ph type="title"/>
          </p:nvPr>
        </p:nvSpPr>
        <p:spPr>
          <a:xfrm>
            <a:off x="713250" y="539500"/>
            <a:ext cx="7717500" cy="539400"/>
          </a:xfrm>
          <a:prstGeom prst="rect">
            <a:avLst/>
          </a:prstGeom>
        </p:spPr>
        <p:txBody>
          <a:bodyPr spcFirstLastPara="1" wrap="square" lIns="91425" tIns="91425" rIns="91425" bIns="91425" anchor="ctr" anchorCtr="0">
            <a:noAutofit/>
          </a:bodyPr>
          <a:lstStyle/>
          <a:p>
            <a:r>
              <a:rPr lang="en" sz="3500" dirty="0"/>
              <a:t>Results and Discussion</a:t>
            </a:r>
            <a:endParaRPr sz="3500" dirty="0"/>
          </a:p>
        </p:txBody>
      </p:sp>
      <p:sp>
        <p:nvSpPr>
          <p:cNvPr id="18" name="TextBox 17">
            <a:extLst>
              <a:ext uri="{FF2B5EF4-FFF2-40B4-BE49-F238E27FC236}">
                <a16:creationId xmlns:a16="http://schemas.microsoft.com/office/drawing/2014/main" id="{CEBFE18C-9D6F-156D-E714-E0E12D09104B}"/>
              </a:ext>
            </a:extLst>
          </p:cNvPr>
          <p:cNvSpPr txBox="1"/>
          <p:nvPr/>
        </p:nvSpPr>
        <p:spPr>
          <a:xfrm>
            <a:off x="713250" y="1461541"/>
            <a:ext cx="7869837" cy="3816429"/>
          </a:xfrm>
          <a:prstGeom prst="rect">
            <a:avLst/>
          </a:prstGeom>
          <a:noFill/>
        </p:spPr>
        <p:txBody>
          <a:bodyPr wrap="square" rtlCol="0">
            <a:spAutoFit/>
          </a:bodyPr>
          <a:lstStyle/>
          <a:p>
            <a:r>
              <a:rPr lang="en-US" dirty="0">
                <a:solidFill>
                  <a:schemeClr val="tx1">
                    <a:lumMod val="76000"/>
                  </a:schemeClr>
                </a:solidFill>
              </a:rPr>
              <a:t>Heatmaps and Histograms:</a:t>
            </a:r>
          </a:p>
          <a:p>
            <a:endParaRPr lang="en-US" dirty="0">
              <a:solidFill>
                <a:schemeClr val="tx1"/>
              </a:solidFill>
            </a:endParaRPr>
          </a:p>
          <a:p>
            <a:r>
              <a:rPr lang="en-US" sz="1200" dirty="0">
                <a:solidFill>
                  <a:schemeClr val="tx1"/>
                </a:solidFill>
              </a:rPr>
              <a:t>Heatmaps: Indicate high-risk areas or time periods with clustered vulnerabilities.</a:t>
            </a:r>
          </a:p>
          <a:p>
            <a:r>
              <a:rPr lang="en-US" sz="1200" dirty="0">
                <a:solidFill>
                  <a:schemeClr val="tx1"/>
                </a:solidFill>
              </a:rPr>
              <a:t>Histograms: Display distribution of severity scores, allowing for a detailed risk profile.</a:t>
            </a:r>
          </a:p>
          <a:p>
            <a:endParaRPr lang="en-US" dirty="0">
              <a:solidFill>
                <a:schemeClr val="tx1"/>
              </a:solidFill>
            </a:endParaRPr>
          </a:p>
          <a:p>
            <a:r>
              <a:rPr lang="en-US" dirty="0">
                <a:solidFill>
                  <a:schemeClr val="tx1">
                    <a:lumMod val="76000"/>
                  </a:schemeClr>
                </a:solidFill>
              </a:rPr>
              <a:t>Detailed Insights and Recommendations:</a:t>
            </a:r>
          </a:p>
          <a:p>
            <a:endParaRPr lang="en-US" dirty="0">
              <a:solidFill>
                <a:schemeClr val="tx1"/>
              </a:solidFill>
            </a:endParaRPr>
          </a:p>
          <a:p>
            <a:r>
              <a:rPr lang="en-US" sz="1200" dirty="0">
                <a:solidFill>
                  <a:schemeClr val="tx1"/>
                </a:solidFill>
              </a:rPr>
              <a:t>Potential Causes: Highlights common causes for each type of BAC vulnerability.</a:t>
            </a:r>
          </a:p>
          <a:p>
            <a:r>
              <a:rPr lang="en-US" sz="1200" dirty="0">
                <a:solidFill>
                  <a:schemeClr val="tx1"/>
                </a:solidFill>
              </a:rPr>
              <a:t>Mitigation Strategies: Provides targeted recommendations to address vulnerabilities effectively.</a:t>
            </a:r>
          </a:p>
          <a:p>
            <a:r>
              <a:rPr lang="en-US" sz="1200" dirty="0">
                <a:solidFill>
                  <a:schemeClr val="tx1"/>
                </a:solidFill>
              </a:rPr>
              <a:t>Response Timing: Suggests which vulnerabilities require immediate action, enabling faster resolution for critical issues.</a:t>
            </a:r>
          </a:p>
          <a:p>
            <a:endParaRPr lang="en-US" sz="1200" dirty="0">
              <a:solidFill>
                <a:schemeClr val="tx1"/>
              </a:solidFill>
            </a:endParaRPr>
          </a:p>
          <a:p>
            <a:pPr marR="0" algn="l" rtl="0">
              <a:spcBef>
                <a:spcPts val="0"/>
              </a:spcBef>
              <a:spcAft>
                <a:spcPts val="0"/>
              </a:spcAft>
            </a:pPr>
            <a:r>
              <a:rPr lang="en-US" sz="1200" b="0" i="0" dirty="0">
                <a:solidFill>
                  <a:srgbClr val="C2C2C2"/>
                </a:solidFill>
                <a:effectLst/>
                <a:latin typeface="Arial" panose="020B0604020202020204" pitchFamily="34" charset="0"/>
                <a:ea typeface="Arial" panose="020B0604020202020204" pitchFamily="34" charset="0"/>
                <a:cs typeface="Arial" panose="020B0604020202020204" pitchFamily="34" charset="0"/>
              </a:rPr>
              <a:t>Actionable Insights:</a:t>
            </a:r>
          </a:p>
          <a:p>
            <a:pPr marR="0" algn="l" rtl="0">
              <a:spcBef>
                <a:spcPts val="0"/>
              </a:spcBef>
              <a:spcAft>
                <a:spcPts val="0"/>
              </a:spcAft>
            </a:pPr>
            <a:endParaRPr lang="en-IN" sz="1200" dirty="0">
              <a:effectLst/>
            </a:endParaRPr>
          </a:p>
          <a:p>
            <a:pPr marR="0" algn="l" rtl="0">
              <a:spcBef>
                <a:spcPts val="0"/>
              </a:spcBef>
              <a:spcAft>
                <a:spcPts val="0"/>
              </a:spcAft>
            </a:pPr>
            <a:r>
              <a:rPr lang="en-US" sz="1200" b="0" i="0" dirty="0">
                <a:solidFill>
                  <a:srgbClr val="FFFFFF"/>
                </a:solidFill>
                <a:effectLst/>
                <a:latin typeface="Arial" panose="020B0604020202020204" pitchFamily="34" charset="0"/>
                <a:ea typeface="Arial" panose="020B0604020202020204" pitchFamily="34" charset="0"/>
                <a:cs typeface="Arial" panose="020B0604020202020204" pitchFamily="34" charset="0"/>
              </a:rPr>
              <a:t>Priority and Urgency: Identifies high-risk injection types, helping prioritize immediate responses.</a:t>
            </a:r>
            <a:endParaRPr lang="en-IN" sz="1200" dirty="0">
              <a:effectLst/>
            </a:endParaRPr>
          </a:p>
          <a:p>
            <a:pPr marR="0" algn="l" rtl="0">
              <a:spcBef>
                <a:spcPts val="0"/>
              </a:spcBef>
              <a:spcAft>
                <a:spcPts val="0"/>
              </a:spcAft>
            </a:pPr>
            <a:r>
              <a:rPr lang="en-US" sz="1200" b="0" i="0" dirty="0">
                <a:solidFill>
                  <a:srgbClr val="FFFFFF"/>
                </a:solidFill>
                <a:effectLst/>
                <a:latin typeface="Arial" panose="020B0604020202020204" pitchFamily="34" charset="0"/>
                <a:ea typeface="Arial" panose="020B0604020202020204" pitchFamily="34" charset="0"/>
                <a:cs typeface="Arial" panose="020B0604020202020204" pitchFamily="34" charset="0"/>
              </a:rPr>
              <a:t>CSV Report: Exports detailed mitigation strategies and scan results for further analysis and record-keeping.</a:t>
            </a:r>
            <a:endParaRPr lang="en-IN" sz="1200" dirty="0">
              <a:effectLst/>
            </a:endParaRPr>
          </a:p>
          <a:p>
            <a:endParaRPr lang="en-US" sz="1200" dirty="0">
              <a:solidFill>
                <a:schemeClr val="tx1"/>
              </a:solidFill>
            </a:endParaRPr>
          </a:p>
          <a:p>
            <a:endParaRPr lang="en-US" dirty="0">
              <a:solidFill>
                <a:schemeClr val="tx1"/>
              </a:solidFill>
            </a:endParaRPr>
          </a:p>
          <a:p>
            <a:endParaRPr lang="en-IN" dirty="0">
              <a:solidFill>
                <a:schemeClr val="tx1"/>
              </a:solidFill>
            </a:endParaRPr>
          </a:p>
        </p:txBody>
      </p:sp>
    </p:spTree>
    <p:extLst>
      <p:ext uri="{BB962C8B-B14F-4D97-AF65-F5344CB8AC3E}">
        <p14:creationId xmlns:p14="http://schemas.microsoft.com/office/powerpoint/2010/main" val="31874347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6"/>
          <p:cNvSpPr txBox="1">
            <a:spLocks noGrp="1"/>
          </p:cNvSpPr>
          <p:nvPr>
            <p:ph type="title"/>
          </p:nvPr>
        </p:nvSpPr>
        <p:spPr>
          <a:xfrm>
            <a:off x="713250" y="539500"/>
            <a:ext cx="7717500" cy="539400"/>
          </a:xfrm>
          <a:prstGeom prst="rect">
            <a:avLst/>
          </a:prstGeom>
        </p:spPr>
        <p:txBody>
          <a:bodyPr spcFirstLastPara="1" wrap="square" lIns="91425" tIns="91425" rIns="91425" bIns="91425" anchor="ctr" anchorCtr="0">
            <a:noAutofit/>
          </a:bodyPr>
          <a:lstStyle/>
          <a:p>
            <a:r>
              <a:rPr lang="en" sz="3500" dirty="0"/>
              <a:t>Results and Discussion</a:t>
            </a:r>
            <a:endParaRPr sz="3500" dirty="0"/>
          </a:p>
        </p:txBody>
      </p:sp>
      <p:sp>
        <p:nvSpPr>
          <p:cNvPr id="18" name="TextBox 17">
            <a:extLst>
              <a:ext uri="{FF2B5EF4-FFF2-40B4-BE49-F238E27FC236}">
                <a16:creationId xmlns:a16="http://schemas.microsoft.com/office/drawing/2014/main" id="{CEBFE18C-9D6F-156D-E714-E0E12D09104B}"/>
              </a:ext>
            </a:extLst>
          </p:cNvPr>
          <p:cNvSpPr txBox="1"/>
          <p:nvPr/>
        </p:nvSpPr>
        <p:spPr>
          <a:xfrm>
            <a:off x="771993" y="1461541"/>
            <a:ext cx="7869837" cy="3323987"/>
          </a:xfrm>
          <a:prstGeom prst="rect">
            <a:avLst/>
          </a:prstGeom>
          <a:noFill/>
        </p:spPr>
        <p:txBody>
          <a:bodyPr wrap="square" rtlCol="0">
            <a:spAutoFit/>
          </a:bodyPr>
          <a:lstStyle/>
          <a:p>
            <a:r>
              <a:rPr lang="en-US" sz="1600" dirty="0">
                <a:solidFill>
                  <a:schemeClr val="tx2"/>
                </a:solidFill>
              </a:rPr>
              <a:t>SQL Injection (SQLi) Scanner</a:t>
            </a:r>
          </a:p>
          <a:p>
            <a:endParaRPr lang="en-US" dirty="0">
              <a:solidFill>
                <a:schemeClr val="tx1"/>
              </a:solidFill>
            </a:endParaRPr>
          </a:p>
          <a:p>
            <a:r>
              <a:rPr lang="en-US" dirty="0">
                <a:solidFill>
                  <a:schemeClr val="tx1">
                    <a:lumMod val="76000"/>
                  </a:schemeClr>
                </a:solidFill>
              </a:rPr>
              <a:t>Injection Detection and Classification</a:t>
            </a:r>
          </a:p>
          <a:p>
            <a:endParaRPr lang="en-US" dirty="0">
              <a:solidFill>
                <a:schemeClr val="tx1"/>
              </a:solidFill>
            </a:endParaRPr>
          </a:p>
          <a:p>
            <a:r>
              <a:rPr lang="en-US" sz="1200" dirty="0">
                <a:solidFill>
                  <a:schemeClr val="tx1"/>
                </a:solidFill>
              </a:rPr>
              <a:t>Injection Types: Identifies different SQL injection types (e.g., Error-based, Blind, Union-based), offering a nuanced view of potential threats.</a:t>
            </a:r>
          </a:p>
          <a:p>
            <a:r>
              <a:rPr lang="en-US" sz="1200" dirty="0">
                <a:solidFill>
                  <a:schemeClr val="tx1"/>
                </a:solidFill>
              </a:rPr>
              <a:t>Detection Metrics: Measures detection accuracy, highlighting the scanner's effectiveness.</a:t>
            </a:r>
          </a:p>
          <a:p>
            <a:r>
              <a:rPr lang="en-US" sz="1200" dirty="0">
                <a:solidFill>
                  <a:schemeClr val="tx1"/>
                </a:solidFill>
              </a:rPr>
              <a:t>Graphical Reporting</a:t>
            </a:r>
          </a:p>
          <a:p>
            <a:r>
              <a:rPr lang="en-US" sz="1200" dirty="0">
                <a:solidFill>
                  <a:schemeClr val="tx1"/>
                </a:solidFill>
              </a:rPr>
              <a:t>Bar Chart of SQL Injection Types: Visualizes the frequency of each SQL injection type, aiding in targeted prevention measures.</a:t>
            </a:r>
          </a:p>
          <a:p>
            <a:endParaRPr lang="en-US" dirty="0">
              <a:solidFill>
                <a:schemeClr val="tx1"/>
              </a:solidFill>
            </a:endParaRPr>
          </a:p>
          <a:p>
            <a:r>
              <a:rPr lang="en-US" dirty="0">
                <a:solidFill>
                  <a:schemeClr val="tx1">
                    <a:lumMod val="76000"/>
                  </a:schemeClr>
                </a:solidFill>
              </a:rPr>
              <a:t>Causes and Mitigation:</a:t>
            </a:r>
          </a:p>
          <a:p>
            <a:endParaRPr lang="en-US" dirty="0">
              <a:solidFill>
                <a:schemeClr val="tx1">
                  <a:lumMod val="76000"/>
                </a:schemeClr>
              </a:solidFill>
            </a:endParaRPr>
          </a:p>
          <a:p>
            <a:r>
              <a:rPr lang="en-US" sz="1200" dirty="0">
                <a:solidFill>
                  <a:schemeClr val="tx1"/>
                </a:solidFill>
              </a:rPr>
              <a:t>Potential Causes: Lists common factors contributing to SQL injection vulnerabilities, fostering preventive planning.</a:t>
            </a:r>
          </a:p>
          <a:p>
            <a:r>
              <a:rPr lang="en-US" sz="1200" dirty="0">
                <a:solidFill>
                  <a:schemeClr val="tx1"/>
                </a:solidFill>
              </a:rPr>
              <a:t>Mitigation Strategies: Suggests strategies tailored to each SQL injection type for effective remediation.</a:t>
            </a:r>
          </a:p>
          <a:p>
            <a:endParaRPr lang="en-US" dirty="0">
              <a:solidFill>
                <a:schemeClr val="tx1"/>
              </a:solidFill>
            </a:endParaRPr>
          </a:p>
        </p:txBody>
      </p:sp>
    </p:spTree>
    <p:extLst>
      <p:ext uri="{BB962C8B-B14F-4D97-AF65-F5344CB8AC3E}">
        <p14:creationId xmlns:p14="http://schemas.microsoft.com/office/powerpoint/2010/main" val="19367304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6"/>
          <p:cNvSpPr txBox="1">
            <a:spLocks noGrp="1"/>
          </p:cNvSpPr>
          <p:nvPr>
            <p:ph type="title"/>
          </p:nvPr>
        </p:nvSpPr>
        <p:spPr>
          <a:xfrm>
            <a:off x="713250" y="539500"/>
            <a:ext cx="7717500" cy="539400"/>
          </a:xfrm>
          <a:prstGeom prst="rect">
            <a:avLst/>
          </a:prstGeom>
        </p:spPr>
        <p:txBody>
          <a:bodyPr spcFirstLastPara="1" wrap="square" lIns="91425" tIns="91425" rIns="91425" bIns="91425" anchor="ctr" anchorCtr="0">
            <a:noAutofit/>
          </a:bodyPr>
          <a:lstStyle/>
          <a:p>
            <a:r>
              <a:rPr lang="en" sz="3500" dirty="0"/>
              <a:t>Results and Discussion</a:t>
            </a:r>
            <a:endParaRPr sz="3500" dirty="0"/>
          </a:p>
        </p:txBody>
      </p:sp>
      <p:sp>
        <p:nvSpPr>
          <p:cNvPr id="18" name="TextBox 17">
            <a:extLst>
              <a:ext uri="{FF2B5EF4-FFF2-40B4-BE49-F238E27FC236}">
                <a16:creationId xmlns:a16="http://schemas.microsoft.com/office/drawing/2014/main" id="{CEBFE18C-9D6F-156D-E714-E0E12D09104B}"/>
              </a:ext>
            </a:extLst>
          </p:cNvPr>
          <p:cNvSpPr txBox="1"/>
          <p:nvPr/>
        </p:nvSpPr>
        <p:spPr>
          <a:xfrm>
            <a:off x="794479" y="1469036"/>
            <a:ext cx="7869837" cy="892552"/>
          </a:xfrm>
          <a:prstGeom prst="rect">
            <a:avLst/>
          </a:prstGeom>
          <a:noFill/>
        </p:spPr>
        <p:txBody>
          <a:bodyPr wrap="square" rtlCol="0">
            <a:spAutoFit/>
          </a:bodyPr>
          <a:lstStyle/>
          <a:p>
            <a:pPr marR="0" algn="l" rtl="0">
              <a:spcBef>
                <a:spcPts val="0"/>
              </a:spcBef>
              <a:spcAft>
                <a:spcPts val="0"/>
              </a:spcAft>
            </a:pPr>
            <a:r>
              <a:rPr lang="en-US" b="0" i="0" dirty="0">
                <a:solidFill>
                  <a:srgbClr val="C2C2C2"/>
                </a:solidFill>
                <a:effectLst/>
                <a:latin typeface="Arial" panose="020B0604020202020204" pitchFamily="34" charset="0"/>
                <a:ea typeface="Arial" panose="020B0604020202020204" pitchFamily="34" charset="0"/>
                <a:cs typeface="Arial" panose="020B0604020202020204" pitchFamily="34" charset="0"/>
              </a:rPr>
              <a:t>Actionable Insights:</a:t>
            </a:r>
          </a:p>
          <a:p>
            <a:pPr marR="0" algn="l" rtl="0">
              <a:spcBef>
                <a:spcPts val="0"/>
              </a:spcBef>
              <a:spcAft>
                <a:spcPts val="0"/>
              </a:spcAft>
            </a:pPr>
            <a:endParaRPr lang="en-IN" dirty="0">
              <a:effectLst/>
            </a:endParaRPr>
          </a:p>
          <a:p>
            <a:pPr marR="0" algn="l" rtl="0">
              <a:spcBef>
                <a:spcPts val="0"/>
              </a:spcBef>
              <a:spcAft>
                <a:spcPts val="0"/>
              </a:spcAft>
            </a:pPr>
            <a:r>
              <a:rPr lang="en-US" sz="1200" b="0" i="0" dirty="0">
                <a:solidFill>
                  <a:srgbClr val="FFFFFF"/>
                </a:solidFill>
                <a:effectLst/>
                <a:latin typeface="Arial" panose="020B0604020202020204" pitchFamily="34" charset="0"/>
                <a:ea typeface="Arial" panose="020B0604020202020204" pitchFamily="34" charset="0"/>
                <a:cs typeface="Arial" panose="020B0604020202020204" pitchFamily="34" charset="0"/>
              </a:rPr>
              <a:t>Priority and Urgency: Identifies high-risk injection types, helping prioritize immediate responses.</a:t>
            </a:r>
            <a:endParaRPr lang="en-IN" sz="1200" dirty="0">
              <a:effectLst/>
            </a:endParaRPr>
          </a:p>
          <a:p>
            <a:pPr marR="0" algn="l" rtl="0">
              <a:spcBef>
                <a:spcPts val="0"/>
              </a:spcBef>
              <a:spcAft>
                <a:spcPts val="0"/>
              </a:spcAft>
            </a:pPr>
            <a:r>
              <a:rPr lang="en-US" sz="1200" b="0" i="0" dirty="0">
                <a:solidFill>
                  <a:srgbClr val="FFFFFF"/>
                </a:solidFill>
                <a:effectLst/>
                <a:latin typeface="Arial" panose="020B0604020202020204" pitchFamily="34" charset="0"/>
                <a:ea typeface="Arial" panose="020B0604020202020204" pitchFamily="34" charset="0"/>
                <a:cs typeface="Arial" panose="020B0604020202020204" pitchFamily="34" charset="0"/>
              </a:rPr>
              <a:t>CSV Report: Exports detailed mitigation strategies and scan results for further analysis and record-keeping.</a:t>
            </a:r>
            <a:endParaRPr lang="en-IN" sz="1200" dirty="0">
              <a:effectLst/>
            </a:endParaRPr>
          </a:p>
        </p:txBody>
      </p:sp>
    </p:spTree>
    <p:extLst>
      <p:ext uri="{BB962C8B-B14F-4D97-AF65-F5344CB8AC3E}">
        <p14:creationId xmlns:p14="http://schemas.microsoft.com/office/powerpoint/2010/main" val="7127632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6"/>
          <p:cNvSpPr txBox="1">
            <a:spLocks noGrp="1"/>
          </p:cNvSpPr>
          <p:nvPr>
            <p:ph type="title"/>
          </p:nvPr>
        </p:nvSpPr>
        <p:spPr>
          <a:xfrm>
            <a:off x="713250" y="539500"/>
            <a:ext cx="7717500" cy="53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500"/>
              <a:t>References</a:t>
            </a:r>
            <a:endParaRPr sz="3500"/>
          </a:p>
        </p:txBody>
      </p:sp>
      <p:sp>
        <p:nvSpPr>
          <p:cNvPr id="116" name="Google Shape;116;p16"/>
          <p:cNvSpPr txBox="1">
            <a:spLocks noGrp="1"/>
          </p:cNvSpPr>
          <p:nvPr>
            <p:ph type="subTitle" idx="1"/>
          </p:nvPr>
        </p:nvSpPr>
        <p:spPr>
          <a:xfrm>
            <a:off x="713250" y="1468132"/>
            <a:ext cx="7717500" cy="3383100"/>
          </a:xfrm>
          <a:prstGeom prst="rect">
            <a:avLst/>
          </a:prstGeom>
        </p:spPr>
        <p:txBody>
          <a:bodyPr spcFirstLastPara="1" wrap="square" lIns="91425" tIns="91425" rIns="91425" bIns="91425" anchor="ctr" anchorCtr="0">
            <a:noAutofit/>
          </a:bodyPr>
          <a:lstStyle/>
          <a:p>
            <a:pPr marL="152400" indent="0">
              <a:lnSpc>
                <a:spcPct val="115000"/>
              </a:lnSpc>
              <a:buClr>
                <a:schemeClr val="dk1"/>
              </a:buClr>
              <a:buNone/>
            </a:pPr>
            <a:r>
              <a:rPr lang="en" sz="1600">
                <a:solidFill>
                  <a:schemeClr val="tx2"/>
                </a:solidFill>
              </a:rPr>
              <a:t>SQLi Detection:</a:t>
            </a:r>
            <a:endParaRPr lang="en-US" sz="1600">
              <a:solidFill>
                <a:schemeClr val="tx2"/>
              </a:solidFill>
            </a:endParaRPr>
          </a:p>
          <a:p>
            <a:pPr marL="152400" indent="0">
              <a:lnSpc>
                <a:spcPct val="114999"/>
              </a:lnSpc>
              <a:buNone/>
            </a:pPr>
            <a:endParaRPr lang="en" sz="1600"/>
          </a:p>
          <a:p>
            <a:pPr indent="-304800">
              <a:lnSpc>
                <a:spcPct val="114999"/>
              </a:lnSpc>
              <a:buClr>
                <a:schemeClr val="dk1"/>
              </a:buClr>
            </a:pPr>
            <a:r>
              <a:rPr lang="en" sz="1200">
                <a:hlinkClick r:id="rId3"/>
              </a:rPr>
              <a:t>Deep Learning-Based Detection Technology for SQL Injection. MDPI, 2021​</a:t>
            </a:r>
            <a:endParaRPr lang="en"/>
          </a:p>
          <a:p>
            <a:pPr indent="-304800">
              <a:lnSpc>
                <a:spcPct val="114999"/>
              </a:lnSpc>
              <a:buClr>
                <a:schemeClr val="dk1"/>
              </a:buClr>
            </a:pPr>
            <a:r>
              <a:rPr lang="en" sz="1200">
                <a:hlinkClick r:id="rId4"/>
              </a:rPr>
              <a:t>Detection of SQL Injection Attack Using Machine Learning Techniques: A Systematic Literature Review. MDPI, 2022​</a:t>
            </a:r>
            <a:endParaRPr lang="en"/>
          </a:p>
          <a:p>
            <a:pPr indent="-304800">
              <a:lnSpc>
                <a:spcPct val="114999"/>
              </a:lnSpc>
              <a:buClr>
                <a:schemeClr val="dk1"/>
              </a:buClr>
            </a:pPr>
            <a:r>
              <a:rPr lang="en" sz="1200">
                <a:hlinkClick r:id="rId5"/>
              </a:rPr>
              <a:t>Analysis of AI-based SQL Injection Detection Models. ResearchGate, 2022​.</a:t>
            </a:r>
            <a:endParaRPr lang="en" sz="1200"/>
          </a:p>
          <a:p>
            <a:pPr indent="-304800">
              <a:lnSpc>
                <a:spcPct val="114999"/>
              </a:lnSpc>
              <a:buClr>
                <a:schemeClr val="dk1"/>
              </a:buClr>
            </a:pPr>
            <a:endParaRPr lang="en"/>
          </a:p>
          <a:p>
            <a:pPr marL="152400" indent="0">
              <a:lnSpc>
                <a:spcPct val="114999"/>
              </a:lnSpc>
              <a:buClr>
                <a:schemeClr val="dk1"/>
              </a:buClr>
              <a:buNone/>
            </a:pPr>
            <a:r>
              <a:rPr lang="en" sz="1600">
                <a:solidFill>
                  <a:schemeClr val="tx2"/>
                </a:solidFill>
              </a:rPr>
              <a:t>Broken Access Control Detection:</a:t>
            </a:r>
            <a:endParaRPr lang="en">
              <a:solidFill>
                <a:schemeClr val="tx2"/>
              </a:solidFill>
            </a:endParaRPr>
          </a:p>
          <a:p>
            <a:pPr marL="152400" indent="0">
              <a:lnSpc>
                <a:spcPct val="114999"/>
              </a:lnSpc>
              <a:buNone/>
            </a:pPr>
            <a:endParaRPr lang="en" sz="1600"/>
          </a:p>
          <a:p>
            <a:pPr marL="323850" indent="-171450">
              <a:lnSpc>
                <a:spcPct val="114999"/>
              </a:lnSpc>
            </a:pPr>
            <a:r>
              <a:rPr lang="en">
                <a:hlinkClick r:id="rId6"/>
              </a:rPr>
              <a:t>Barabanov, A., et al. “Automatic Detection of Access Control Vulnerabilities via API Specification Processing.” arXiv, 2022​</a:t>
            </a:r>
            <a:endParaRPr lang="en"/>
          </a:p>
          <a:p>
            <a:pPr marL="323850" indent="-171450">
              <a:lnSpc>
                <a:spcPct val="114999"/>
              </a:lnSpc>
              <a:buClr>
                <a:srgbClr val="70B1DA"/>
              </a:buClr>
            </a:pPr>
            <a:r>
              <a:rPr lang="en">
                <a:hlinkClick r:id="rId7"/>
              </a:rPr>
              <a:t>Alohaly, M., et al. “Machine Learning in Access Control: A Taxonomy and Survey.” arXiv, 2022​</a:t>
            </a:r>
            <a:endParaRPr lang="en"/>
          </a:p>
          <a:p>
            <a:pPr marL="323850" indent="-171450">
              <a:lnSpc>
                <a:spcPct val="114999"/>
              </a:lnSpc>
              <a:buClr>
                <a:srgbClr val="70B1DA"/>
              </a:buClr>
            </a:pPr>
            <a:r>
              <a:rPr lang="en">
                <a:hlinkClick r:id="rId8"/>
              </a:rPr>
              <a:t>Various Authors. “Toward Deep Learning Based Access Control.” arXiv, 2023​</a:t>
            </a:r>
            <a:endParaRPr lang="en"/>
          </a:p>
          <a:p>
            <a:pPr marL="323850" indent="-171450">
              <a:lnSpc>
                <a:spcPct val="114999"/>
              </a:lnSpc>
              <a:buClr>
                <a:srgbClr val="70B1DA"/>
              </a:buClr>
            </a:pPr>
            <a:endParaRPr lang="en"/>
          </a:p>
          <a:p>
            <a:pPr indent="-304800">
              <a:lnSpc>
                <a:spcPct val="114999"/>
              </a:lnSpc>
              <a:buClr>
                <a:schemeClr val="dk1"/>
              </a:buClr>
            </a:pPr>
            <a:endParaRPr lang="en"/>
          </a:p>
        </p:txBody>
      </p:sp>
    </p:spTree>
    <p:extLst>
      <p:ext uri="{BB962C8B-B14F-4D97-AF65-F5344CB8AC3E}">
        <p14:creationId xmlns:p14="http://schemas.microsoft.com/office/powerpoint/2010/main" val="33162739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6"/>
          <p:cNvSpPr txBox="1">
            <a:spLocks noGrp="1"/>
          </p:cNvSpPr>
          <p:nvPr>
            <p:ph type="title"/>
          </p:nvPr>
        </p:nvSpPr>
        <p:spPr>
          <a:xfrm>
            <a:off x="713250" y="539500"/>
            <a:ext cx="7717500" cy="53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500"/>
              <a:t>Introduction</a:t>
            </a:r>
            <a:endParaRPr sz="3500"/>
          </a:p>
        </p:txBody>
      </p:sp>
      <p:sp>
        <p:nvSpPr>
          <p:cNvPr id="116" name="Google Shape;116;p16"/>
          <p:cNvSpPr txBox="1">
            <a:spLocks noGrp="1"/>
          </p:cNvSpPr>
          <p:nvPr>
            <p:ph type="subTitle" idx="1"/>
          </p:nvPr>
        </p:nvSpPr>
        <p:spPr>
          <a:xfrm>
            <a:off x="713250" y="1216000"/>
            <a:ext cx="7717500" cy="3383100"/>
          </a:xfrm>
          <a:prstGeom prst="rect">
            <a:avLst/>
          </a:prstGeom>
        </p:spPr>
        <p:txBody>
          <a:bodyPr spcFirstLastPara="1" wrap="square" lIns="91425" tIns="91425" rIns="91425" bIns="91425" anchor="ctr" anchorCtr="0">
            <a:noAutofit/>
          </a:bodyPr>
          <a:lstStyle/>
          <a:p>
            <a:pPr marL="152400" indent="0">
              <a:lnSpc>
                <a:spcPct val="115000"/>
              </a:lnSpc>
              <a:buClr>
                <a:schemeClr val="dk1"/>
              </a:buClr>
              <a:buNone/>
            </a:pPr>
            <a:r>
              <a:rPr lang="en" sz="1400"/>
              <a:t>   In today's digital landscape, security vulnerabilities pose significant risks to organizations and their data. As cyber threats evolve, it becomes crucial to implement advanced detection systems that can identify and mitigate these vulnerabilities effectively. This project focuses on developing an AI-based threat detection system specifically designed to scan for two of the most critical vulnerabilities listed in the </a:t>
            </a:r>
            <a:r>
              <a:rPr lang="en-US" sz="1400"/>
              <a:t>OWASP Top 10: SQL Injection (SQLi) and Broken Access Control (BAC).</a:t>
            </a:r>
          </a:p>
          <a:p>
            <a:pPr marL="323850" indent="-171450">
              <a:lnSpc>
                <a:spcPct val="115000"/>
              </a:lnSpc>
              <a:spcBef>
                <a:spcPts val="1600"/>
              </a:spcBef>
              <a:buClr>
                <a:schemeClr val="dk1"/>
              </a:buClr>
            </a:pPr>
            <a:r>
              <a:rPr lang="en" sz="1400" b="1">
                <a:solidFill>
                  <a:schemeClr val="tx2"/>
                </a:solidFill>
              </a:rPr>
              <a:t>SQL Injection</a:t>
            </a:r>
            <a:r>
              <a:rPr lang="en" sz="1400">
                <a:solidFill>
                  <a:schemeClr val="tx2"/>
                </a:solidFill>
              </a:rPr>
              <a:t>:</a:t>
            </a:r>
            <a:r>
              <a:rPr lang="en" sz="1400"/>
              <a:t> A technique used by attackers to manipulate SQL queries, allowing unauthorized access to sensitive data. It is one of the most common and damaging vulnerabilities in web applications.</a:t>
            </a:r>
          </a:p>
          <a:p>
            <a:pPr marL="323850" indent="-171450">
              <a:lnSpc>
                <a:spcPct val="114999"/>
              </a:lnSpc>
              <a:spcBef>
                <a:spcPts val="1600"/>
              </a:spcBef>
            </a:pPr>
            <a:r>
              <a:rPr lang="en" sz="1400" b="1">
                <a:solidFill>
                  <a:schemeClr val="tx2"/>
                </a:solidFill>
              </a:rPr>
              <a:t>Broken Access Control</a:t>
            </a:r>
            <a:r>
              <a:rPr lang="en" sz="1400"/>
              <a:t>: Refers to flaws in enforcing proper restrictions on authenticated users. This vulnerability can lead to unauthorized actions, such as viewing or modifying sensitive data</a:t>
            </a:r>
          </a:p>
        </p:txBody>
      </p:sp>
    </p:spTree>
    <p:extLst>
      <p:ext uri="{BB962C8B-B14F-4D97-AF65-F5344CB8AC3E}">
        <p14:creationId xmlns:p14="http://schemas.microsoft.com/office/powerpoint/2010/main" val="8872662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6"/>
          <p:cNvSpPr txBox="1">
            <a:spLocks noGrp="1"/>
          </p:cNvSpPr>
          <p:nvPr>
            <p:ph type="title"/>
          </p:nvPr>
        </p:nvSpPr>
        <p:spPr>
          <a:xfrm>
            <a:off x="713250" y="539500"/>
            <a:ext cx="7717500" cy="539400"/>
          </a:xfrm>
          <a:prstGeom prst="rect">
            <a:avLst/>
          </a:prstGeom>
        </p:spPr>
        <p:txBody>
          <a:bodyPr spcFirstLastPara="1" wrap="square" lIns="91425" tIns="91425" rIns="91425" bIns="91425" anchor="ctr" anchorCtr="0">
            <a:noAutofit/>
          </a:bodyPr>
          <a:lstStyle/>
          <a:p>
            <a:r>
              <a:rPr lang="en" sz="3500"/>
              <a:t>Problem Definition</a:t>
            </a:r>
            <a:endParaRPr sz="3500"/>
          </a:p>
        </p:txBody>
      </p:sp>
      <p:sp>
        <p:nvSpPr>
          <p:cNvPr id="3" name="TextBox 2">
            <a:extLst>
              <a:ext uri="{FF2B5EF4-FFF2-40B4-BE49-F238E27FC236}">
                <a16:creationId xmlns:a16="http://schemas.microsoft.com/office/drawing/2014/main" id="{E4FC5DEA-D722-B713-DFEE-5708B94E32BB}"/>
              </a:ext>
            </a:extLst>
          </p:cNvPr>
          <p:cNvSpPr txBox="1"/>
          <p:nvPr/>
        </p:nvSpPr>
        <p:spPr>
          <a:xfrm>
            <a:off x="709888" y="1421618"/>
            <a:ext cx="7412488" cy="32008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solidFill>
                  <a:schemeClr val="tx2"/>
                </a:solidFill>
              </a:rPr>
              <a:t>Background:</a:t>
            </a:r>
          </a:p>
          <a:p>
            <a:endParaRPr lang="en-US" dirty="0">
              <a:solidFill>
                <a:schemeClr val="accent1"/>
              </a:solidFill>
            </a:endParaRPr>
          </a:p>
          <a:p>
            <a:r>
              <a:rPr lang="en-US" dirty="0">
                <a:solidFill>
                  <a:schemeClr val="accent1"/>
                </a:solidFill>
              </a:rPr>
              <a:t>  </a:t>
            </a:r>
            <a:r>
              <a:rPr lang="en-US" sz="1200" dirty="0">
                <a:solidFill>
                  <a:schemeClr val="accent1"/>
                </a:solidFill>
              </a:rPr>
              <a:t>As cyber threats continue to grow in complexity, organizations face increased challenges in securing their applications against vulnerabilities such as SQL Injection and Broken Access Control. Despite the existence of various security tools, these vulnerabilities remain prevalent, highlighting gaps in current solutions. </a:t>
            </a:r>
          </a:p>
          <a:p>
            <a:endParaRPr lang="en-US" dirty="0">
              <a:solidFill>
                <a:schemeClr val="accent1"/>
              </a:solidFill>
            </a:endParaRPr>
          </a:p>
          <a:p>
            <a:r>
              <a:rPr lang="en-US" sz="1600" dirty="0">
                <a:solidFill>
                  <a:schemeClr val="tx2"/>
                </a:solidFill>
              </a:rPr>
              <a:t>Current Challenges: </a:t>
            </a:r>
          </a:p>
          <a:p>
            <a:endParaRPr lang="en-US" dirty="0">
              <a:solidFill>
                <a:schemeClr val="accent1"/>
              </a:solidFill>
            </a:endParaRPr>
          </a:p>
          <a:p>
            <a:r>
              <a:rPr lang="en-US" dirty="0">
                <a:solidFill>
                  <a:schemeClr val="tx1">
                    <a:lumMod val="76000"/>
                  </a:schemeClr>
                </a:solidFill>
              </a:rPr>
              <a:t>Inadequate Detection Accuracy:</a:t>
            </a:r>
          </a:p>
          <a:p>
            <a:endParaRPr lang="en-US" dirty="0">
              <a:solidFill>
                <a:schemeClr val="accent1"/>
              </a:solidFill>
            </a:endParaRPr>
          </a:p>
          <a:p>
            <a:r>
              <a:rPr lang="en-US" sz="1200" dirty="0">
                <a:solidFill>
                  <a:schemeClr val="accent1"/>
                </a:solidFill>
              </a:rPr>
              <a:t>Many existing solutions struggle with high false positive and false negative rates, leading to either alarm fatigue or missed vulnerabilities. Traditional signature-based detection methods often fail to recognize new or evolving attack patterns. </a:t>
            </a:r>
          </a:p>
          <a:p>
            <a:endParaRPr lang="en-US" dirty="0">
              <a:solidFill>
                <a:schemeClr val="accent1"/>
              </a:solidFill>
            </a:endParaRPr>
          </a:p>
        </p:txBody>
      </p:sp>
    </p:spTree>
    <p:extLst>
      <p:ext uri="{BB962C8B-B14F-4D97-AF65-F5344CB8AC3E}">
        <p14:creationId xmlns:p14="http://schemas.microsoft.com/office/powerpoint/2010/main" val="22875612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6"/>
          <p:cNvSpPr txBox="1">
            <a:spLocks noGrp="1"/>
          </p:cNvSpPr>
          <p:nvPr>
            <p:ph type="title"/>
          </p:nvPr>
        </p:nvSpPr>
        <p:spPr>
          <a:xfrm>
            <a:off x="713250" y="539500"/>
            <a:ext cx="7717500" cy="539400"/>
          </a:xfrm>
          <a:prstGeom prst="rect">
            <a:avLst/>
          </a:prstGeom>
        </p:spPr>
        <p:txBody>
          <a:bodyPr spcFirstLastPara="1" wrap="square" lIns="91425" tIns="91425" rIns="91425" bIns="91425" anchor="ctr" anchorCtr="0">
            <a:noAutofit/>
          </a:bodyPr>
          <a:lstStyle/>
          <a:p>
            <a:r>
              <a:rPr lang="en" sz="3500"/>
              <a:t>Problem Definition</a:t>
            </a:r>
            <a:endParaRPr sz="3500"/>
          </a:p>
        </p:txBody>
      </p:sp>
      <p:sp>
        <p:nvSpPr>
          <p:cNvPr id="2" name="TextBox 1">
            <a:extLst>
              <a:ext uri="{FF2B5EF4-FFF2-40B4-BE49-F238E27FC236}">
                <a16:creationId xmlns:a16="http://schemas.microsoft.com/office/drawing/2014/main" id="{D0313FD5-8B21-1A04-EB3C-CDEFFE7D0505}"/>
              </a:ext>
            </a:extLst>
          </p:cNvPr>
          <p:cNvSpPr txBox="1"/>
          <p:nvPr/>
        </p:nvSpPr>
        <p:spPr>
          <a:xfrm>
            <a:off x="714223" y="1409145"/>
            <a:ext cx="7692387" cy="34778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rtl="0"/>
            <a:r>
              <a:rPr lang="en-US" sz="1400" baseline="0" dirty="0">
                <a:solidFill>
                  <a:schemeClr val="tx1">
                    <a:lumMod val="76000"/>
                  </a:schemeClr>
                </a:solidFill>
                <a:latin typeface="Arial"/>
                <a:ea typeface="Segoe UI"/>
                <a:cs typeface="Segoe UI"/>
              </a:rPr>
              <a:t>Limited Scope of Detection: </a:t>
            </a:r>
            <a:r>
              <a:rPr lang="en-US" sz="1400" dirty="0">
                <a:solidFill>
                  <a:schemeClr val="tx1">
                    <a:lumMod val="76000"/>
                  </a:schemeClr>
                </a:solidFill>
                <a:latin typeface="Arial"/>
                <a:ea typeface="Segoe UI"/>
                <a:cs typeface="Segoe UI"/>
              </a:rPr>
              <a:t>​</a:t>
            </a:r>
          </a:p>
          <a:p>
            <a:endParaRPr lang="en-US" dirty="0">
              <a:solidFill>
                <a:srgbClr val="FFFFFF"/>
              </a:solidFill>
              <a:ea typeface="Segoe UI"/>
              <a:cs typeface="Segoe UI"/>
            </a:endParaRPr>
          </a:p>
          <a:p>
            <a:r>
              <a:rPr lang="en-US" sz="1200" baseline="0" dirty="0">
                <a:solidFill>
                  <a:srgbClr val="FFFFFF"/>
                </a:solidFill>
                <a:latin typeface="Arial"/>
                <a:ea typeface="Segoe UI"/>
                <a:cs typeface="Segoe UI"/>
              </a:rPr>
              <a:t>Most tools focus on only one type of vulnerability (e.g., SQLi) or provide limited analysis for access control issues.</a:t>
            </a:r>
            <a:r>
              <a:rPr lang="en-US" sz="1200" dirty="0">
                <a:solidFill>
                  <a:srgbClr val="FFFFFF"/>
                </a:solidFill>
                <a:latin typeface="Arial"/>
                <a:ea typeface="Segoe UI"/>
                <a:cs typeface="Segoe UI"/>
              </a:rPr>
              <a:t>​</a:t>
            </a:r>
            <a:br>
              <a:rPr lang="en-US" sz="1200" dirty="0">
                <a:latin typeface="Arial"/>
                <a:ea typeface="Segoe UI"/>
                <a:cs typeface="Segoe UI"/>
              </a:rPr>
            </a:br>
            <a:r>
              <a:rPr lang="en-US" sz="1200" baseline="0" dirty="0">
                <a:solidFill>
                  <a:srgbClr val="FFFFFF"/>
                </a:solidFill>
                <a:latin typeface="Arial"/>
                <a:ea typeface="Segoe UI"/>
                <a:cs typeface="Segoe UI"/>
              </a:rPr>
              <a:t>There is a lack of comprehensive solutions that address both SQLi and BAC vulnerabilities simultaneously.</a:t>
            </a:r>
            <a:r>
              <a:rPr lang="en-US" sz="1200" dirty="0">
                <a:solidFill>
                  <a:srgbClr val="FFFFFF"/>
                </a:solidFill>
                <a:latin typeface="Arial"/>
                <a:ea typeface="Segoe UI"/>
                <a:cs typeface="Segoe UI"/>
              </a:rPr>
              <a:t>​</a:t>
            </a:r>
            <a:endParaRPr lang="en-US" dirty="0">
              <a:ea typeface="Segoe UI"/>
            </a:endParaRPr>
          </a:p>
          <a:p>
            <a:br>
              <a:rPr lang="en-US" sz="1400" dirty="0">
                <a:latin typeface="Arial"/>
                <a:ea typeface="Segoe UI"/>
                <a:cs typeface="Segoe UI"/>
              </a:rPr>
            </a:br>
            <a:r>
              <a:rPr lang="en-US" sz="1400" baseline="0" dirty="0">
                <a:solidFill>
                  <a:schemeClr val="tx1">
                    <a:lumMod val="76000"/>
                  </a:schemeClr>
                </a:solidFill>
                <a:latin typeface="Arial"/>
                <a:ea typeface="Segoe UI"/>
                <a:cs typeface="Segoe UI"/>
              </a:rPr>
              <a:t>Lack of Real-Time Analysis:</a:t>
            </a:r>
            <a:r>
              <a:rPr lang="en-US" sz="1400" dirty="0">
                <a:solidFill>
                  <a:schemeClr val="tx1">
                    <a:lumMod val="76000"/>
                  </a:schemeClr>
                </a:solidFill>
                <a:latin typeface="Arial"/>
                <a:ea typeface="Segoe UI"/>
                <a:cs typeface="Segoe UI"/>
              </a:rPr>
              <a:t>​</a:t>
            </a:r>
            <a:br>
              <a:rPr lang="en-US" sz="1400" dirty="0">
                <a:latin typeface="Arial"/>
                <a:ea typeface="Segoe UI"/>
                <a:cs typeface="Segoe UI"/>
              </a:rPr>
            </a:br>
            <a:r>
              <a:rPr lang="en-US" sz="1400" dirty="0">
                <a:solidFill>
                  <a:srgbClr val="FFFFFF"/>
                </a:solidFill>
                <a:latin typeface="Arial"/>
                <a:ea typeface="Segoe UI"/>
                <a:cs typeface="Segoe UI"/>
              </a:rPr>
              <a:t>​</a:t>
            </a:r>
            <a:br>
              <a:rPr lang="en-US" sz="1400" dirty="0">
                <a:latin typeface="Arial"/>
                <a:ea typeface="Segoe UI"/>
                <a:cs typeface="Segoe UI"/>
              </a:rPr>
            </a:br>
            <a:r>
              <a:rPr lang="en-US" sz="1200" baseline="0" dirty="0">
                <a:solidFill>
                  <a:srgbClr val="FFFFFF"/>
                </a:solidFill>
                <a:latin typeface="Arial"/>
                <a:ea typeface="Segoe UI"/>
                <a:cs typeface="Segoe UI"/>
              </a:rPr>
              <a:t>Current tools may not provide real-time scanning capabilities, making it difficult for organizations to respond promptly to emerging threats.</a:t>
            </a:r>
            <a:r>
              <a:rPr lang="en-US" sz="1200" dirty="0">
                <a:solidFill>
                  <a:srgbClr val="FFFFFF"/>
                </a:solidFill>
                <a:latin typeface="Arial"/>
                <a:ea typeface="Segoe UI"/>
                <a:cs typeface="Segoe UI"/>
              </a:rPr>
              <a:t>​</a:t>
            </a:r>
            <a:br>
              <a:rPr lang="en-US" sz="1200" dirty="0">
                <a:latin typeface="Arial"/>
                <a:ea typeface="Segoe UI"/>
                <a:cs typeface="Segoe UI"/>
              </a:rPr>
            </a:br>
            <a:r>
              <a:rPr lang="en-US" sz="1200" baseline="0" dirty="0">
                <a:solidFill>
                  <a:srgbClr val="FFFFFF"/>
                </a:solidFill>
                <a:latin typeface="Arial"/>
                <a:ea typeface="Segoe UI"/>
                <a:cs typeface="Segoe UI"/>
              </a:rPr>
              <a:t>Delays in detection can lead to significant data breaches and financial losses.</a:t>
            </a:r>
            <a:r>
              <a:rPr lang="en-US" sz="1200" dirty="0">
                <a:solidFill>
                  <a:srgbClr val="FFFFFF"/>
                </a:solidFill>
                <a:latin typeface="Arial"/>
                <a:ea typeface="Segoe UI"/>
                <a:cs typeface="Segoe UI"/>
              </a:rPr>
              <a:t>​</a:t>
            </a:r>
            <a:endParaRPr lang="en-US" dirty="0">
              <a:ea typeface="Segoe UI"/>
            </a:endParaRPr>
          </a:p>
          <a:p>
            <a:br>
              <a:rPr lang="en-US" sz="1400" dirty="0">
                <a:latin typeface="Arial"/>
                <a:ea typeface="Segoe UI"/>
                <a:cs typeface="Segoe UI"/>
              </a:rPr>
            </a:br>
            <a:r>
              <a:rPr lang="en-US" sz="1400" baseline="0" dirty="0">
                <a:solidFill>
                  <a:schemeClr val="tx1">
                    <a:lumMod val="76000"/>
                  </a:schemeClr>
                </a:solidFill>
                <a:latin typeface="Arial"/>
                <a:ea typeface="Segoe UI"/>
                <a:cs typeface="Segoe UI"/>
              </a:rPr>
              <a:t>Insufficient Mitigation Guidance:</a:t>
            </a:r>
            <a:r>
              <a:rPr lang="en-US" sz="1400" dirty="0">
                <a:solidFill>
                  <a:schemeClr val="tx1">
                    <a:lumMod val="76000"/>
                  </a:schemeClr>
                </a:solidFill>
                <a:latin typeface="Arial"/>
                <a:ea typeface="Segoe UI"/>
                <a:cs typeface="Segoe UI"/>
              </a:rPr>
              <a:t>​</a:t>
            </a:r>
            <a:br>
              <a:rPr lang="en-US" sz="1400" dirty="0">
                <a:latin typeface="Arial"/>
                <a:ea typeface="Segoe UI"/>
                <a:cs typeface="Segoe UI"/>
              </a:rPr>
            </a:br>
            <a:r>
              <a:rPr lang="en-US" sz="1400" dirty="0">
                <a:solidFill>
                  <a:srgbClr val="FFFFFF"/>
                </a:solidFill>
                <a:latin typeface="Arial"/>
                <a:ea typeface="Segoe UI"/>
                <a:cs typeface="Segoe UI"/>
              </a:rPr>
              <a:t>​</a:t>
            </a:r>
            <a:br>
              <a:rPr lang="en-US" sz="1400" dirty="0">
                <a:latin typeface="Arial"/>
                <a:ea typeface="Segoe UI"/>
                <a:cs typeface="Segoe UI"/>
              </a:rPr>
            </a:br>
            <a:r>
              <a:rPr lang="en-US" sz="1200" baseline="0" dirty="0">
                <a:solidFill>
                  <a:srgbClr val="FFFFFF"/>
                </a:solidFill>
                <a:latin typeface="Arial"/>
                <a:ea typeface="Segoe UI"/>
                <a:cs typeface="Segoe UI"/>
              </a:rPr>
              <a:t>Many existing solutions identify vulnerabilities but do not offer actionable recommendations for remediation.</a:t>
            </a:r>
            <a:r>
              <a:rPr lang="en-US" sz="1200" dirty="0">
                <a:solidFill>
                  <a:srgbClr val="FFFFFF"/>
                </a:solidFill>
                <a:latin typeface="Arial"/>
                <a:ea typeface="Segoe UI"/>
                <a:cs typeface="Segoe UI"/>
              </a:rPr>
              <a:t>​</a:t>
            </a:r>
            <a:br>
              <a:rPr lang="en-US" sz="1200" dirty="0">
                <a:latin typeface="Arial"/>
                <a:ea typeface="Segoe UI"/>
                <a:cs typeface="Segoe UI"/>
              </a:rPr>
            </a:br>
            <a:r>
              <a:rPr lang="en-US" sz="1200" baseline="0" dirty="0">
                <a:solidFill>
                  <a:srgbClr val="FFFFFF"/>
                </a:solidFill>
                <a:latin typeface="Arial"/>
                <a:ea typeface="Segoe UI"/>
                <a:cs typeface="Segoe UI"/>
              </a:rPr>
              <a:t>Organizations often lack the expertise to interpret vulnerability reports and implement effective security measures</a:t>
            </a:r>
            <a:endParaRPr lang="en-US" sz="1200" dirty="0"/>
          </a:p>
        </p:txBody>
      </p:sp>
    </p:spTree>
    <p:extLst>
      <p:ext uri="{BB962C8B-B14F-4D97-AF65-F5344CB8AC3E}">
        <p14:creationId xmlns:p14="http://schemas.microsoft.com/office/powerpoint/2010/main" val="235830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6"/>
          <p:cNvSpPr txBox="1">
            <a:spLocks noGrp="1"/>
          </p:cNvSpPr>
          <p:nvPr>
            <p:ph type="title"/>
          </p:nvPr>
        </p:nvSpPr>
        <p:spPr>
          <a:xfrm>
            <a:off x="713250" y="539500"/>
            <a:ext cx="7717500" cy="53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500"/>
              <a:t>Objective</a:t>
            </a:r>
            <a:endParaRPr sz="3500"/>
          </a:p>
        </p:txBody>
      </p:sp>
      <p:sp>
        <p:nvSpPr>
          <p:cNvPr id="2" name="TextBox 1">
            <a:extLst>
              <a:ext uri="{FF2B5EF4-FFF2-40B4-BE49-F238E27FC236}">
                <a16:creationId xmlns:a16="http://schemas.microsoft.com/office/drawing/2014/main" id="{C2139C77-0257-D7B3-8770-7195013BFC2B}"/>
              </a:ext>
            </a:extLst>
          </p:cNvPr>
          <p:cNvSpPr txBox="1"/>
          <p:nvPr/>
        </p:nvSpPr>
        <p:spPr>
          <a:xfrm>
            <a:off x="712650" y="1523065"/>
            <a:ext cx="7846813" cy="187743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solidFill>
                  <a:schemeClr val="tx2"/>
                </a:solidFill>
              </a:rPr>
              <a:t>Develop a Comprehensive Scanning Tool</a:t>
            </a:r>
            <a:r>
              <a:rPr lang="en-US" sz="1600" dirty="0">
                <a:solidFill>
                  <a:schemeClr val="tx1"/>
                </a:solidFill>
              </a:rPr>
              <a:t>: </a:t>
            </a:r>
          </a:p>
          <a:p>
            <a:endParaRPr lang="en-US" dirty="0"/>
          </a:p>
          <a:p>
            <a:pPr marL="457200" lvl="1"/>
            <a:r>
              <a:rPr lang="en-US" dirty="0">
                <a:solidFill>
                  <a:schemeClr val="tx1"/>
                </a:solidFill>
              </a:rPr>
              <a:t>Create an AI-driven system that scans applications for SQLi and BAC vulnerabilities.</a:t>
            </a:r>
          </a:p>
          <a:p>
            <a:r>
              <a:rPr lang="en-US" dirty="0">
                <a:solidFill>
                  <a:schemeClr val="tx1"/>
                </a:solidFill>
              </a:rPr>
              <a:t>
</a:t>
            </a:r>
            <a:r>
              <a:rPr lang="en-US" sz="1600" dirty="0">
                <a:solidFill>
                  <a:schemeClr val="tx2"/>
                </a:solidFill>
              </a:rPr>
              <a:t>Utilize Machine Learning Techniques</a:t>
            </a:r>
            <a:r>
              <a:rPr lang="en-US" sz="1600" dirty="0">
                <a:solidFill>
                  <a:schemeClr val="tx1"/>
                </a:solidFill>
              </a:rPr>
              <a:t>: </a:t>
            </a:r>
          </a:p>
          <a:p>
            <a:endParaRPr lang="en-US" dirty="0">
              <a:solidFill>
                <a:schemeClr val="tx1"/>
              </a:solidFill>
            </a:endParaRPr>
          </a:p>
          <a:p>
            <a:pPr marL="457200" lvl="1"/>
            <a:r>
              <a:rPr lang="en-US" dirty="0">
                <a:solidFill>
                  <a:schemeClr val="tx1"/>
                </a:solidFill>
              </a:rPr>
              <a:t>Leverage machine learning algorithms to enhance detection capabilities and reduce false positives.</a:t>
            </a:r>
          </a:p>
        </p:txBody>
      </p:sp>
      <p:sp>
        <p:nvSpPr>
          <p:cNvPr id="3" name="TextBox 2">
            <a:extLst>
              <a:ext uri="{FF2B5EF4-FFF2-40B4-BE49-F238E27FC236}">
                <a16:creationId xmlns:a16="http://schemas.microsoft.com/office/drawing/2014/main" id="{BC067472-FAEA-0C14-1A5F-05D68720AC09}"/>
              </a:ext>
            </a:extLst>
          </p:cNvPr>
          <p:cNvSpPr txBox="1"/>
          <p:nvPr/>
        </p:nvSpPr>
        <p:spPr>
          <a:xfrm>
            <a:off x="712650" y="3642591"/>
            <a:ext cx="7933679" cy="8617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rtl="0" fontAlgn="base"/>
            <a:r>
              <a:rPr lang="en-US" sz="1600" b="0" i="0" u="none" strike="noStrike" dirty="0">
                <a:solidFill>
                  <a:srgbClr val="70B1DA"/>
                </a:solidFill>
                <a:effectLst/>
                <a:latin typeface="Arial" panose="020B0604020202020204" pitchFamily="34" charset="0"/>
              </a:rPr>
              <a:t>Provide Mitigation Strategies</a:t>
            </a:r>
            <a:r>
              <a:rPr lang="en-US" sz="1800" b="0" i="0" u="none" strike="noStrike" dirty="0">
                <a:solidFill>
                  <a:srgbClr val="FFFFFF"/>
                </a:solidFill>
                <a:effectLst/>
                <a:latin typeface="Arial" panose="020B0604020202020204" pitchFamily="34" charset="0"/>
              </a:rPr>
              <a:t>: </a:t>
            </a:r>
            <a:r>
              <a:rPr lang="en-US" sz="1800" b="0" i="0" dirty="0">
                <a:solidFill>
                  <a:srgbClr val="FFFFFF"/>
                </a:solidFill>
                <a:effectLst/>
                <a:latin typeface="Arial" panose="020B0604020202020204" pitchFamily="34" charset="0"/>
              </a:rPr>
              <a:t>​</a:t>
            </a:r>
            <a:endParaRPr lang="en-US" b="0" i="0" dirty="0">
              <a:solidFill>
                <a:srgbClr val="FFFFFF"/>
              </a:solidFill>
              <a:effectLst/>
              <a:latin typeface="Segoe UI" panose="020B0502040204020203" pitchFamily="34" charset="0"/>
            </a:endParaRPr>
          </a:p>
          <a:p>
            <a:pPr algn="l" rtl="0" fontAlgn="base"/>
            <a:r>
              <a:rPr lang="en-US" sz="1800" b="0" i="0" dirty="0">
                <a:solidFill>
                  <a:srgbClr val="FFFFFF"/>
                </a:solidFill>
                <a:effectLst/>
                <a:latin typeface="Arial" panose="020B0604020202020204" pitchFamily="34" charset="0"/>
              </a:rPr>
              <a:t>​</a:t>
            </a:r>
            <a:endParaRPr lang="en-US" b="0" i="0" dirty="0">
              <a:solidFill>
                <a:srgbClr val="FFFFFF"/>
              </a:solidFill>
              <a:effectLst/>
              <a:latin typeface="Segoe UI" panose="020B0502040204020203" pitchFamily="34" charset="0"/>
            </a:endParaRPr>
          </a:p>
          <a:p>
            <a:pPr algn="l" rtl="0" fontAlgn="base"/>
            <a:r>
              <a:rPr lang="en-US" b="0" i="0" u="none" strike="noStrike" dirty="0">
                <a:solidFill>
                  <a:srgbClr val="FFFFFF"/>
                </a:solidFill>
                <a:effectLst/>
                <a:latin typeface="Arial" panose="020B0604020202020204" pitchFamily="34" charset="0"/>
              </a:rPr>
              <a:t>	Offer actionable insights and recommendations to address identified vulnerabilities</a:t>
            </a:r>
            <a:r>
              <a:rPr lang="en-US" b="0" i="0" dirty="0">
                <a:solidFill>
                  <a:srgbClr val="FFFFFF"/>
                </a:solidFill>
                <a:effectLst/>
                <a:latin typeface="Arial" panose="020B0604020202020204" pitchFamily="34" charset="0"/>
              </a:rPr>
              <a:t>​</a:t>
            </a:r>
            <a:endParaRPr lang="en-US" b="0" i="0" dirty="0">
              <a:solidFill>
                <a:srgbClr val="FFFFFF"/>
              </a:solidFill>
              <a:effectLst/>
              <a:latin typeface="Segoe UI" panose="020B0502040204020203" pitchFamily="34" charset="0"/>
            </a:endParaRPr>
          </a:p>
        </p:txBody>
      </p:sp>
    </p:spTree>
    <p:extLst>
      <p:ext uri="{BB962C8B-B14F-4D97-AF65-F5344CB8AC3E}">
        <p14:creationId xmlns:p14="http://schemas.microsoft.com/office/powerpoint/2010/main" val="5973764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6"/>
          <p:cNvSpPr txBox="1">
            <a:spLocks noGrp="1"/>
          </p:cNvSpPr>
          <p:nvPr>
            <p:ph type="title"/>
          </p:nvPr>
        </p:nvSpPr>
        <p:spPr>
          <a:xfrm>
            <a:off x="638908" y="520482"/>
            <a:ext cx="7717500" cy="539400"/>
          </a:xfrm>
          <a:prstGeom prst="rect">
            <a:avLst/>
          </a:prstGeom>
        </p:spPr>
        <p:txBody>
          <a:bodyPr spcFirstLastPara="1" wrap="square" lIns="91425" tIns="91425" rIns="91425" bIns="91425" anchor="ctr" anchorCtr="0">
            <a:noAutofit/>
          </a:bodyPr>
          <a:lstStyle/>
          <a:p>
            <a:r>
              <a:rPr lang="en" sz="3500" dirty="0"/>
              <a:t>System Architecture</a:t>
            </a:r>
            <a:endParaRPr sz="3500" dirty="0"/>
          </a:p>
        </p:txBody>
      </p:sp>
      <p:pic>
        <p:nvPicPr>
          <p:cNvPr id="2" name="Picture 1">
            <a:extLst>
              <a:ext uri="{FF2B5EF4-FFF2-40B4-BE49-F238E27FC236}">
                <a16:creationId xmlns:a16="http://schemas.microsoft.com/office/drawing/2014/main" id="{C7B391D7-1DDA-8697-6D74-5AB7768F9A57}"/>
              </a:ext>
            </a:extLst>
          </p:cNvPr>
          <p:cNvPicPr>
            <a:picLocks noChangeAspect="1"/>
          </p:cNvPicPr>
          <p:nvPr/>
        </p:nvPicPr>
        <p:blipFill>
          <a:blip r:embed="rId3"/>
          <a:stretch>
            <a:fillRect/>
          </a:stretch>
        </p:blipFill>
        <p:spPr>
          <a:xfrm>
            <a:off x="2541571" y="1427525"/>
            <a:ext cx="4060857" cy="3512713"/>
          </a:xfrm>
          <a:prstGeom prst="rect">
            <a:avLst/>
          </a:prstGeom>
          <a:ln w="12700">
            <a:solidFill>
              <a:schemeClr val="tx2"/>
            </a:solidFill>
          </a:ln>
        </p:spPr>
      </p:pic>
    </p:spTree>
    <p:extLst>
      <p:ext uri="{BB962C8B-B14F-4D97-AF65-F5344CB8AC3E}">
        <p14:creationId xmlns:p14="http://schemas.microsoft.com/office/powerpoint/2010/main" val="24613090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6"/>
          <p:cNvSpPr txBox="1">
            <a:spLocks noGrp="1"/>
          </p:cNvSpPr>
          <p:nvPr>
            <p:ph type="title"/>
          </p:nvPr>
        </p:nvSpPr>
        <p:spPr>
          <a:xfrm>
            <a:off x="713250" y="539500"/>
            <a:ext cx="7717500" cy="539400"/>
          </a:xfrm>
          <a:prstGeom prst="rect">
            <a:avLst/>
          </a:prstGeom>
        </p:spPr>
        <p:txBody>
          <a:bodyPr spcFirstLastPara="1" wrap="square" lIns="91425" tIns="91425" rIns="91425" bIns="91425" anchor="ctr" anchorCtr="0">
            <a:noAutofit/>
          </a:bodyPr>
          <a:lstStyle/>
          <a:p>
            <a:r>
              <a:rPr lang="en" sz="3500"/>
              <a:t>Detailed Design</a:t>
            </a:r>
            <a:endParaRPr sz="3500"/>
          </a:p>
        </p:txBody>
      </p:sp>
      <p:pic>
        <p:nvPicPr>
          <p:cNvPr id="4" name="Picture 3">
            <a:extLst>
              <a:ext uri="{FF2B5EF4-FFF2-40B4-BE49-F238E27FC236}">
                <a16:creationId xmlns:a16="http://schemas.microsoft.com/office/drawing/2014/main" id="{6F9BB69B-3F18-F930-DA0C-6D1B55B053BE}"/>
              </a:ext>
            </a:extLst>
          </p:cNvPr>
          <p:cNvPicPr>
            <a:picLocks noChangeAspect="1"/>
          </p:cNvPicPr>
          <p:nvPr/>
        </p:nvPicPr>
        <p:blipFill>
          <a:blip r:embed="rId3"/>
          <a:stretch>
            <a:fillRect/>
          </a:stretch>
        </p:blipFill>
        <p:spPr>
          <a:xfrm>
            <a:off x="318541" y="1484471"/>
            <a:ext cx="8611849" cy="2852718"/>
          </a:xfrm>
          <a:prstGeom prst="rect">
            <a:avLst/>
          </a:prstGeom>
          <a:ln w="28575">
            <a:solidFill>
              <a:schemeClr val="tx2"/>
            </a:solidFill>
          </a:ln>
        </p:spPr>
      </p:pic>
    </p:spTree>
    <p:extLst>
      <p:ext uri="{BB962C8B-B14F-4D97-AF65-F5344CB8AC3E}">
        <p14:creationId xmlns:p14="http://schemas.microsoft.com/office/powerpoint/2010/main" val="25834726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6"/>
          <p:cNvSpPr txBox="1">
            <a:spLocks noGrp="1"/>
          </p:cNvSpPr>
          <p:nvPr>
            <p:ph type="title"/>
          </p:nvPr>
        </p:nvSpPr>
        <p:spPr>
          <a:xfrm>
            <a:off x="713250" y="539500"/>
            <a:ext cx="7717500" cy="539400"/>
          </a:xfrm>
          <a:prstGeom prst="rect">
            <a:avLst/>
          </a:prstGeom>
        </p:spPr>
        <p:txBody>
          <a:bodyPr spcFirstLastPara="1" wrap="square" lIns="91425" tIns="91425" rIns="91425" bIns="91425" anchor="ctr" anchorCtr="0">
            <a:noAutofit/>
          </a:bodyPr>
          <a:lstStyle/>
          <a:p>
            <a:r>
              <a:rPr lang="en" sz="3500"/>
              <a:t>Tools and Technologies used</a:t>
            </a:r>
            <a:endParaRPr sz="3500"/>
          </a:p>
        </p:txBody>
      </p:sp>
      <p:sp>
        <p:nvSpPr>
          <p:cNvPr id="2" name="TextBox 1">
            <a:extLst>
              <a:ext uri="{FF2B5EF4-FFF2-40B4-BE49-F238E27FC236}">
                <a16:creationId xmlns:a16="http://schemas.microsoft.com/office/drawing/2014/main" id="{2C64EA8E-9A38-612F-D3EB-847F21FE4828}"/>
              </a:ext>
            </a:extLst>
          </p:cNvPr>
          <p:cNvSpPr txBox="1"/>
          <p:nvPr/>
        </p:nvSpPr>
        <p:spPr>
          <a:xfrm>
            <a:off x="713250" y="1388626"/>
            <a:ext cx="7508855" cy="3754874"/>
          </a:xfrm>
          <a:prstGeom prst="rect">
            <a:avLst/>
          </a:prstGeom>
          <a:noFill/>
        </p:spPr>
        <p:txBody>
          <a:bodyPr wrap="square" rtlCol="0">
            <a:spAutoFit/>
          </a:bodyPr>
          <a:lstStyle/>
          <a:p>
            <a:pPr algn="l"/>
            <a:r>
              <a:rPr lang="en-US" b="1" i="0" dirty="0">
                <a:solidFill>
                  <a:schemeClr val="tx2"/>
                </a:solidFill>
                <a:effectLst/>
                <a:latin typeface="ui-sans-serif"/>
              </a:rPr>
              <a:t>Dash</a:t>
            </a:r>
            <a:r>
              <a:rPr lang="en-US" b="0" i="0" dirty="0">
                <a:solidFill>
                  <a:schemeClr val="tx2"/>
                </a:solidFill>
                <a:effectLst/>
                <a:latin typeface="ui-sans-serif"/>
              </a:rPr>
              <a:t>: </a:t>
            </a:r>
            <a:r>
              <a:rPr lang="en-US" b="0" i="0" dirty="0">
                <a:solidFill>
                  <a:srgbClr val="ECECEC"/>
                </a:solidFill>
                <a:effectLst/>
                <a:latin typeface="ui-sans-serif"/>
              </a:rPr>
              <a:t>Framework for building interactive web applications in Python, enabling real-time visualization of BAC detection results.</a:t>
            </a:r>
          </a:p>
          <a:p>
            <a:pPr algn="l"/>
            <a:r>
              <a:rPr lang="en-US" b="1" i="0" dirty="0" err="1">
                <a:solidFill>
                  <a:schemeClr val="tx2"/>
                </a:solidFill>
                <a:effectLst/>
                <a:latin typeface="ui-sans-serif"/>
              </a:rPr>
              <a:t>Plotly</a:t>
            </a:r>
            <a:r>
              <a:rPr lang="en-US" b="1" i="0" dirty="0">
                <a:solidFill>
                  <a:schemeClr val="tx2"/>
                </a:solidFill>
                <a:effectLst/>
                <a:latin typeface="ui-sans-serif"/>
              </a:rPr>
              <a:t> Express</a:t>
            </a:r>
            <a:r>
              <a:rPr lang="en-US" b="0" i="0" dirty="0">
                <a:solidFill>
                  <a:schemeClr val="tx2"/>
                </a:solidFill>
                <a:effectLst/>
                <a:latin typeface="ui-sans-serif"/>
              </a:rPr>
              <a:t>: </a:t>
            </a:r>
            <a:r>
              <a:rPr lang="en-US" b="0" i="0" dirty="0">
                <a:solidFill>
                  <a:srgbClr val="ECECEC"/>
                </a:solidFill>
                <a:effectLst/>
                <a:latin typeface="ui-sans-serif"/>
              </a:rPr>
              <a:t>Library for creating interactive charts and graphs to visualize vulnerability data effectively.</a:t>
            </a:r>
          </a:p>
          <a:p>
            <a:pPr algn="l"/>
            <a:r>
              <a:rPr lang="en-US" b="1" i="0" dirty="0">
                <a:solidFill>
                  <a:schemeClr val="tx2"/>
                </a:solidFill>
                <a:effectLst/>
                <a:latin typeface="ui-sans-serif"/>
              </a:rPr>
              <a:t>Scikit-learn</a:t>
            </a:r>
            <a:r>
              <a:rPr lang="en-US" b="0" i="0" dirty="0">
                <a:solidFill>
                  <a:srgbClr val="ECECEC"/>
                </a:solidFill>
                <a:effectLst/>
                <a:latin typeface="ui-sans-serif"/>
              </a:rPr>
              <a:t>: Machine learning library for model training, preprocessing, feature extraction, and evaluation of both BAC and SQL Injection detection models.</a:t>
            </a:r>
          </a:p>
          <a:p>
            <a:pPr algn="l"/>
            <a:r>
              <a:rPr lang="en-US" b="1" i="0" dirty="0" err="1">
                <a:solidFill>
                  <a:schemeClr val="tx2"/>
                </a:solidFill>
                <a:effectLst/>
                <a:latin typeface="ui-sans-serif"/>
              </a:rPr>
              <a:t>Joblib</a:t>
            </a:r>
            <a:r>
              <a:rPr lang="en-US" b="0" i="0" dirty="0">
                <a:solidFill>
                  <a:schemeClr val="tx2"/>
                </a:solidFill>
                <a:effectLst/>
                <a:latin typeface="ui-sans-serif"/>
              </a:rPr>
              <a:t>: </a:t>
            </a:r>
            <a:r>
              <a:rPr lang="en-US" b="0" i="0" dirty="0">
                <a:solidFill>
                  <a:srgbClr val="ECECEC"/>
                </a:solidFill>
                <a:effectLst/>
                <a:latin typeface="ui-sans-serif"/>
              </a:rPr>
              <a:t>Tool for saving and loading machine learning models and preprocessing steps efficiently.</a:t>
            </a:r>
          </a:p>
          <a:p>
            <a:pPr algn="l"/>
            <a:r>
              <a:rPr lang="en-US" b="1" i="0" dirty="0">
                <a:solidFill>
                  <a:schemeClr val="tx2"/>
                </a:solidFill>
                <a:effectLst/>
                <a:latin typeface="ui-sans-serif"/>
              </a:rPr>
              <a:t>Pandas</a:t>
            </a:r>
            <a:r>
              <a:rPr lang="en-US" b="0" i="0" dirty="0">
                <a:solidFill>
                  <a:schemeClr val="tx2"/>
                </a:solidFill>
                <a:effectLst/>
                <a:latin typeface="ui-sans-serif"/>
              </a:rPr>
              <a:t>: </a:t>
            </a:r>
            <a:r>
              <a:rPr lang="en-US" b="0" i="0" dirty="0">
                <a:solidFill>
                  <a:srgbClr val="ECECEC"/>
                </a:solidFill>
                <a:effectLst/>
                <a:latin typeface="ui-sans-serif"/>
              </a:rPr>
              <a:t>Data manipulation library for handling data loading, preprocessing, and analysis across BAC detection and SQL Injection models.</a:t>
            </a:r>
          </a:p>
          <a:p>
            <a:pPr algn="l"/>
            <a:r>
              <a:rPr lang="en-US" b="1" i="0" dirty="0">
                <a:solidFill>
                  <a:schemeClr val="tx2"/>
                </a:solidFill>
                <a:effectLst/>
                <a:latin typeface="ui-sans-serif"/>
              </a:rPr>
              <a:t>NumPy</a:t>
            </a:r>
            <a:r>
              <a:rPr lang="en-US" b="0" i="0" dirty="0">
                <a:solidFill>
                  <a:srgbClr val="ECECEC"/>
                </a:solidFill>
                <a:effectLst/>
                <a:latin typeface="ui-sans-serif"/>
              </a:rPr>
              <a:t>: Library for numerical operations, supporting mathematical computations in model training and predictions.</a:t>
            </a:r>
          </a:p>
          <a:p>
            <a:pPr algn="l"/>
            <a:r>
              <a:rPr lang="en-US" b="1" i="0" dirty="0">
                <a:solidFill>
                  <a:schemeClr val="tx2"/>
                </a:solidFill>
                <a:effectLst/>
                <a:latin typeface="ui-sans-serif"/>
              </a:rPr>
              <a:t>Matplotlib</a:t>
            </a:r>
            <a:r>
              <a:rPr lang="en-US" b="0" i="0" dirty="0">
                <a:solidFill>
                  <a:schemeClr val="tx2"/>
                </a:solidFill>
                <a:effectLst/>
                <a:latin typeface="ui-sans-serif"/>
              </a:rPr>
              <a:t>: </a:t>
            </a:r>
            <a:r>
              <a:rPr lang="en-US" b="0" i="0" dirty="0">
                <a:solidFill>
                  <a:srgbClr val="ECECEC"/>
                </a:solidFill>
                <a:effectLst/>
                <a:latin typeface="ui-sans-serif"/>
              </a:rPr>
              <a:t>Visualization library for creating charts and graphs that summarize scan results and vulnerability distributions.</a:t>
            </a:r>
          </a:p>
          <a:p>
            <a:r>
              <a:rPr lang="en-US" b="1" i="0" dirty="0" err="1">
                <a:solidFill>
                  <a:schemeClr val="tx2"/>
                </a:solidFill>
                <a:effectLst/>
                <a:latin typeface="ui-sans-serif"/>
              </a:rPr>
              <a:t>Keras</a:t>
            </a:r>
            <a:r>
              <a:rPr lang="en-US" b="0" i="0" dirty="0">
                <a:solidFill>
                  <a:schemeClr val="tx2"/>
                </a:solidFill>
                <a:effectLst/>
                <a:latin typeface="ui-sans-serif"/>
              </a:rPr>
              <a:t>: </a:t>
            </a:r>
            <a:r>
              <a:rPr lang="en-US" b="0" i="0" dirty="0">
                <a:solidFill>
                  <a:srgbClr val="ECECEC"/>
                </a:solidFill>
                <a:effectLst/>
                <a:latin typeface="ui-sans-serif"/>
              </a:rPr>
              <a:t>High-level neural networks API for building and training SQL Injection vulnerability detection models.</a:t>
            </a:r>
          </a:p>
          <a:p>
            <a:pPr algn="l"/>
            <a:endParaRPr lang="en-US" b="0" i="0" dirty="0">
              <a:solidFill>
                <a:srgbClr val="ECECEC"/>
              </a:solidFill>
              <a:effectLst/>
              <a:latin typeface="ui-sans-serif"/>
            </a:endParaRPr>
          </a:p>
          <a:p>
            <a:endParaRPr lang="en-IN" dirty="0"/>
          </a:p>
        </p:txBody>
      </p:sp>
    </p:spTree>
    <p:extLst>
      <p:ext uri="{BB962C8B-B14F-4D97-AF65-F5344CB8AC3E}">
        <p14:creationId xmlns:p14="http://schemas.microsoft.com/office/powerpoint/2010/main" val="2323069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6"/>
          <p:cNvSpPr txBox="1">
            <a:spLocks noGrp="1"/>
          </p:cNvSpPr>
          <p:nvPr>
            <p:ph type="title"/>
          </p:nvPr>
        </p:nvSpPr>
        <p:spPr>
          <a:xfrm>
            <a:off x="713250" y="539500"/>
            <a:ext cx="7717500" cy="539400"/>
          </a:xfrm>
          <a:prstGeom prst="rect">
            <a:avLst/>
          </a:prstGeom>
        </p:spPr>
        <p:txBody>
          <a:bodyPr spcFirstLastPara="1" wrap="square" lIns="91425" tIns="91425" rIns="91425" bIns="91425" anchor="ctr" anchorCtr="0">
            <a:noAutofit/>
          </a:bodyPr>
          <a:lstStyle/>
          <a:p>
            <a:r>
              <a:rPr lang="en" sz="3500"/>
              <a:t>Tools and Technologies used</a:t>
            </a:r>
            <a:endParaRPr sz="3500"/>
          </a:p>
        </p:txBody>
      </p:sp>
      <p:sp>
        <p:nvSpPr>
          <p:cNvPr id="2" name="TextBox 1">
            <a:extLst>
              <a:ext uri="{FF2B5EF4-FFF2-40B4-BE49-F238E27FC236}">
                <a16:creationId xmlns:a16="http://schemas.microsoft.com/office/drawing/2014/main" id="{A987F670-5B37-CDC8-F6A0-279F6F60EEA0}"/>
              </a:ext>
            </a:extLst>
          </p:cNvPr>
          <p:cNvSpPr txBox="1"/>
          <p:nvPr/>
        </p:nvSpPr>
        <p:spPr>
          <a:xfrm>
            <a:off x="786984" y="1431561"/>
            <a:ext cx="7809875" cy="3108543"/>
          </a:xfrm>
          <a:prstGeom prst="rect">
            <a:avLst/>
          </a:prstGeom>
          <a:noFill/>
        </p:spPr>
        <p:txBody>
          <a:bodyPr wrap="square" rtlCol="0">
            <a:spAutoFit/>
          </a:bodyPr>
          <a:lstStyle/>
          <a:p>
            <a:pPr algn="l"/>
            <a:r>
              <a:rPr lang="en-US" b="1" i="0" dirty="0" err="1">
                <a:solidFill>
                  <a:schemeClr val="tx2"/>
                </a:solidFill>
                <a:effectLst/>
                <a:latin typeface="ui-sans-serif"/>
              </a:rPr>
              <a:t>OneHotEncoder</a:t>
            </a:r>
            <a:r>
              <a:rPr lang="en-US" b="0" i="0" dirty="0">
                <a:solidFill>
                  <a:schemeClr val="tx2"/>
                </a:solidFill>
                <a:effectLst/>
                <a:latin typeface="ui-sans-serif"/>
              </a:rPr>
              <a:t>: </a:t>
            </a:r>
            <a:r>
              <a:rPr lang="en-US" b="0" i="0" dirty="0">
                <a:solidFill>
                  <a:srgbClr val="ECECEC"/>
                </a:solidFill>
                <a:effectLst/>
                <a:latin typeface="ui-sans-serif"/>
              </a:rPr>
              <a:t>Transforms categorical features into a binary format for machine learning models.</a:t>
            </a:r>
          </a:p>
          <a:p>
            <a:pPr algn="l"/>
            <a:r>
              <a:rPr lang="en-US" b="1" i="0" dirty="0" err="1">
                <a:solidFill>
                  <a:schemeClr val="tx2"/>
                </a:solidFill>
                <a:effectLst/>
                <a:latin typeface="ui-sans-serif"/>
              </a:rPr>
              <a:t>StandardScaler</a:t>
            </a:r>
            <a:r>
              <a:rPr lang="en-US" b="0" i="0" dirty="0">
                <a:solidFill>
                  <a:schemeClr val="tx2"/>
                </a:solidFill>
                <a:effectLst/>
                <a:latin typeface="ui-sans-serif"/>
              </a:rPr>
              <a:t>: </a:t>
            </a:r>
            <a:r>
              <a:rPr lang="en-US" b="0" i="0" dirty="0">
                <a:solidFill>
                  <a:srgbClr val="ECECEC"/>
                </a:solidFill>
                <a:effectLst/>
                <a:latin typeface="ui-sans-serif"/>
              </a:rPr>
              <a:t>Normalizes numerical features, improving model performance and convergence.</a:t>
            </a:r>
          </a:p>
          <a:p>
            <a:pPr algn="l"/>
            <a:r>
              <a:rPr lang="en-US" b="1" i="0" dirty="0" err="1">
                <a:solidFill>
                  <a:schemeClr val="tx2"/>
                </a:solidFill>
                <a:effectLst/>
                <a:latin typeface="ui-sans-serif"/>
              </a:rPr>
              <a:t>MultiOutputClassifier</a:t>
            </a:r>
            <a:r>
              <a:rPr lang="en-US" b="0" i="0" dirty="0">
                <a:solidFill>
                  <a:schemeClr val="tx2"/>
                </a:solidFill>
                <a:effectLst/>
                <a:latin typeface="ui-sans-serif"/>
              </a:rPr>
              <a:t>: </a:t>
            </a:r>
            <a:r>
              <a:rPr lang="en-US" b="0" i="0" dirty="0">
                <a:solidFill>
                  <a:srgbClr val="ECECEC"/>
                </a:solidFill>
                <a:effectLst/>
                <a:latin typeface="ui-sans-serif"/>
              </a:rPr>
              <a:t>Enables multi-target prediction by wrapping a single classifier to handle multiple outputs in BAC detection.</a:t>
            </a:r>
          </a:p>
          <a:p>
            <a:pPr algn="l"/>
            <a:r>
              <a:rPr lang="en-US" b="1" i="0" dirty="0">
                <a:solidFill>
                  <a:schemeClr val="tx2"/>
                </a:solidFill>
                <a:effectLst/>
                <a:latin typeface="ui-sans-serif"/>
              </a:rPr>
              <a:t>Pipeline</a:t>
            </a:r>
            <a:r>
              <a:rPr lang="en-US" b="0" i="0" dirty="0">
                <a:solidFill>
                  <a:schemeClr val="tx2"/>
                </a:solidFill>
                <a:effectLst/>
                <a:latin typeface="ui-sans-serif"/>
              </a:rPr>
              <a:t>: </a:t>
            </a:r>
            <a:r>
              <a:rPr lang="en-US" b="0" i="0" dirty="0">
                <a:solidFill>
                  <a:srgbClr val="ECECEC"/>
                </a:solidFill>
                <a:effectLst/>
                <a:latin typeface="ui-sans-serif"/>
              </a:rPr>
              <a:t>Integrates preprocessing and model training into a single object, reducing data leakage and ensuring consistency.</a:t>
            </a:r>
          </a:p>
          <a:p>
            <a:pPr algn="l"/>
            <a:r>
              <a:rPr lang="en-US" b="1" i="0" dirty="0" err="1">
                <a:solidFill>
                  <a:schemeClr val="tx2"/>
                </a:solidFill>
                <a:effectLst/>
                <a:latin typeface="ui-sans-serif"/>
              </a:rPr>
              <a:t>gc</a:t>
            </a:r>
            <a:r>
              <a:rPr lang="en-US" b="0" i="0" dirty="0">
                <a:solidFill>
                  <a:schemeClr val="tx2"/>
                </a:solidFill>
                <a:effectLst/>
                <a:latin typeface="ui-sans-serif"/>
              </a:rPr>
              <a:t>: </a:t>
            </a:r>
            <a:r>
              <a:rPr lang="en-US" b="0" i="0" dirty="0">
                <a:solidFill>
                  <a:srgbClr val="ECECEC"/>
                </a:solidFill>
                <a:effectLst/>
                <a:latin typeface="ui-sans-serif"/>
              </a:rPr>
              <a:t>Python’s garbage collector, used for memory management during model training.</a:t>
            </a:r>
          </a:p>
          <a:p>
            <a:pPr algn="l"/>
            <a:r>
              <a:rPr lang="en-US" b="1" i="0" dirty="0">
                <a:solidFill>
                  <a:schemeClr val="tx2"/>
                </a:solidFill>
                <a:effectLst/>
                <a:latin typeface="ui-sans-serif"/>
              </a:rPr>
              <a:t>Flask</a:t>
            </a:r>
            <a:r>
              <a:rPr lang="en-US" b="0" i="0" dirty="0">
                <a:solidFill>
                  <a:schemeClr val="tx2"/>
                </a:solidFill>
                <a:effectLst/>
                <a:latin typeface="ui-sans-serif"/>
              </a:rPr>
              <a:t>: </a:t>
            </a:r>
            <a:r>
              <a:rPr lang="en-US" b="0" i="0" dirty="0">
                <a:solidFill>
                  <a:srgbClr val="ECECEC"/>
                </a:solidFill>
                <a:effectLst/>
                <a:latin typeface="ui-sans-serif"/>
              </a:rPr>
              <a:t>Web framework for managing backend routes and serving the SQL Injection scanner and dashboard applications.</a:t>
            </a:r>
          </a:p>
          <a:p>
            <a:pPr algn="l"/>
            <a:r>
              <a:rPr lang="en-US" b="1" i="0" dirty="0">
                <a:solidFill>
                  <a:schemeClr val="tx2"/>
                </a:solidFill>
                <a:effectLst/>
                <a:latin typeface="ui-sans-serif"/>
              </a:rPr>
              <a:t>Flask-CORS</a:t>
            </a:r>
            <a:r>
              <a:rPr lang="en-US" b="0" i="0" dirty="0">
                <a:solidFill>
                  <a:schemeClr val="tx2"/>
                </a:solidFill>
                <a:effectLst/>
                <a:latin typeface="ui-sans-serif"/>
              </a:rPr>
              <a:t>: </a:t>
            </a:r>
            <a:r>
              <a:rPr lang="en-US" b="0" i="0" dirty="0">
                <a:solidFill>
                  <a:srgbClr val="ECECEC"/>
                </a:solidFill>
                <a:effectLst/>
                <a:latin typeface="ui-sans-serif"/>
              </a:rPr>
              <a:t>Middleware that allows secure Cross-Origin Resource Sharing between the Dash app and external services.</a:t>
            </a:r>
          </a:p>
          <a:p>
            <a:pPr algn="l"/>
            <a:r>
              <a:rPr lang="en-US" b="1" i="0" dirty="0">
                <a:solidFill>
                  <a:schemeClr val="tx2"/>
                </a:solidFill>
                <a:effectLst/>
                <a:latin typeface="ui-sans-serif"/>
              </a:rPr>
              <a:t>HTML/CSS</a:t>
            </a:r>
            <a:r>
              <a:rPr lang="en-US" b="0" i="0" dirty="0">
                <a:solidFill>
                  <a:schemeClr val="tx2"/>
                </a:solidFill>
                <a:effectLst/>
                <a:latin typeface="ui-sans-serif"/>
              </a:rPr>
              <a:t>: </a:t>
            </a:r>
            <a:r>
              <a:rPr lang="en-US" b="0" i="0" dirty="0">
                <a:solidFill>
                  <a:srgbClr val="ECECEC"/>
                </a:solidFill>
                <a:effectLst/>
                <a:latin typeface="ui-sans-serif"/>
              </a:rPr>
              <a:t>Core web technologies used for structuring and styling user interfaces, including file uploads and display of results.</a:t>
            </a:r>
          </a:p>
          <a:p>
            <a:endParaRPr lang="en-IN" dirty="0"/>
          </a:p>
        </p:txBody>
      </p:sp>
    </p:spTree>
    <p:extLst>
      <p:ext uri="{BB962C8B-B14F-4D97-AF65-F5344CB8AC3E}">
        <p14:creationId xmlns:p14="http://schemas.microsoft.com/office/powerpoint/2010/main" val="581015852"/>
      </p:ext>
    </p:extLst>
  </p:cSld>
  <p:clrMapOvr>
    <a:masterClrMapping/>
  </p:clrMapOvr>
</p:sld>
</file>

<file path=ppt/theme/theme1.xml><?xml version="1.0" encoding="utf-8"?>
<a:theme xmlns:a="http://schemas.openxmlformats.org/drawingml/2006/main" name="Internship Report Infographics by Slidesgo">
  <a:themeElements>
    <a:clrScheme name="Simple Light">
      <a:dk1>
        <a:srgbClr val="FFFFFF"/>
      </a:dk1>
      <a:lt1>
        <a:srgbClr val="282938"/>
      </a:lt1>
      <a:dk2>
        <a:srgbClr val="484C68"/>
      </a:dk2>
      <a:lt2>
        <a:srgbClr val="70B1DA"/>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1355</Words>
  <Application>Microsoft Office PowerPoint</Application>
  <PresentationFormat>On-screen Show (16:9)</PresentationFormat>
  <Paragraphs>124</Paragraphs>
  <Slides>16</Slides>
  <Notes>16</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Anaheim</vt:lpstr>
      <vt:lpstr>Actor</vt:lpstr>
      <vt:lpstr>Yanone Kaffeesatz</vt:lpstr>
      <vt:lpstr>Arial</vt:lpstr>
      <vt:lpstr>Josefin Slab</vt:lpstr>
      <vt:lpstr>Segoe UI</vt:lpstr>
      <vt:lpstr>ui-sans-serif</vt:lpstr>
      <vt:lpstr>DM Serif Display</vt:lpstr>
      <vt:lpstr>Caveat</vt:lpstr>
      <vt:lpstr>Internship Report Infographics by Slidesgo</vt:lpstr>
      <vt:lpstr>SUMMER PROJECT | AI-BASED THREAT DETECTION</vt:lpstr>
      <vt:lpstr>Introduction</vt:lpstr>
      <vt:lpstr>Problem Definition</vt:lpstr>
      <vt:lpstr>Problem Definition</vt:lpstr>
      <vt:lpstr>Objective</vt:lpstr>
      <vt:lpstr>System Architecture</vt:lpstr>
      <vt:lpstr>Detailed Design</vt:lpstr>
      <vt:lpstr>Tools and Technologies used</vt:lpstr>
      <vt:lpstr>Tools and Technologies used</vt:lpstr>
      <vt:lpstr>Tools and Technologies used</vt:lpstr>
      <vt:lpstr>Output</vt:lpstr>
      <vt:lpstr>Results and Discussion</vt:lpstr>
      <vt:lpstr>Results and Discussion</vt:lpstr>
      <vt:lpstr>Results and Discussion</vt:lpstr>
      <vt:lpstr>Results and Discussion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Gowthami Kandhasamy</cp:lastModifiedBy>
  <cp:revision>1</cp:revision>
  <dcterms:modified xsi:type="dcterms:W3CDTF">2024-10-25T10:04:29Z</dcterms:modified>
</cp:coreProperties>
</file>

<file path=docProps/thumbnail.jpeg>
</file>